
<file path=[Content_Types].xml><?xml version="1.0" encoding="utf-8"?>
<Types xmlns="http://schemas.openxmlformats.org/package/2006/content-types">
  <Default ContentType="application/x-fontdata" Extension="fntdata"/>
  <Default ContentType="image/gif" Extension="gif"/>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x="18288000" cy="10287000"/>
  <p:notesSz cx="6858000" cy="9144000"/>
  <p:embeddedFontLst>
    <p:embeddedFont>
      <p:font typeface="Disket Mono Bold" charset="1" panose="020B0509050000020004"/>
      <p:regular r:id="rId34"/>
    </p:embeddedFont>
    <p:embeddedFont>
      <p:font typeface="Helvetica World Bold" charset="1" panose="020B0800040000020004"/>
      <p:regular r:id="rId35"/>
    </p:embeddedFont>
    <p:embeddedFont>
      <p:font typeface="TT Interphases" charset="1" panose="02000503020000020004"/>
      <p:regular r:id="rId36"/>
    </p:embeddedFont>
    <p:embeddedFont>
      <p:font typeface="Disket Mono" charset="1" panose="020B0509050000020004"/>
      <p:regular r:id="rId37"/>
    </p:embeddedFont>
    <p:embeddedFont>
      <p:font typeface="TT Interphases Bold" charset="1" panose="02000803060000020004"/>
      <p:regular r:id="rId3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fonts/font34.fntdata" Type="http://schemas.openxmlformats.org/officeDocument/2006/relationships/font"/><Relationship Id="rId35" Target="fonts/font35.fntdata" Type="http://schemas.openxmlformats.org/officeDocument/2006/relationships/font"/><Relationship Id="rId36" Target="fonts/font36.fntdata" Type="http://schemas.openxmlformats.org/officeDocument/2006/relationships/font"/><Relationship Id="rId37" Target="fonts/font37.fntdata" Type="http://schemas.openxmlformats.org/officeDocument/2006/relationships/font"/><Relationship Id="rId38" Target="fonts/font38.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svg" Type="http://schemas.openxmlformats.org/officeDocument/2006/relationships/image"/><Relationship Id="rId11" Target="../media/image10.png" Type="http://schemas.openxmlformats.org/officeDocument/2006/relationships/image"/><Relationship Id="rId12" Target="../media/image11.svg" Type="http://schemas.openxmlformats.org/officeDocument/2006/relationships/image"/><Relationship Id="rId13" Target="../media/image12.png" Type="http://schemas.openxmlformats.org/officeDocument/2006/relationships/image"/><Relationship Id="rId14" Target="../media/image13.png" Type="http://schemas.openxmlformats.org/officeDocument/2006/relationships/image"/><Relationship Id="rId15" Target="../media/image14.png" Type="http://schemas.openxmlformats.org/officeDocument/2006/relationships/image"/><Relationship Id="rId16" Target="../media/image15.svg" Type="http://schemas.openxmlformats.org/officeDocument/2006/relationships/image"/><Relationship Id="rId17" Target="../media/image16.png" Type="http://schemas.openxmlformats.org/officeDocument/2006/relationships/image"/><Relationship Id="rId18" Target="../media/image17.svg" Type="http://schemas.openxmlformats.org/officeDocument/2006/relationships/image"/><Relationship Id="rId19" Target="../media/image18.png" Type="http://schemas.openxmlformats.org/officeDocument/2006/relationships/image"/><Relationship Id="rId2" Target="../media/image1.png" Type="http://schemas.openxmlformats.org/officeDocument/2006/relationships/image"/><Relationship Id="rId20" Target="../media/image19.svg" Type="http://schemas.openxmlformats.org/officeDocument/2006/relationships/image"/><Relationship Id="rId21" Target="../media/image20.png" Type="http://schemas.openxmlformats.org/officeDocument/2006/relationships/image"/><Relationship Id="rId22" Target="../media/image21.svg" Type="http://schemas.openxmlformats.org/officeDocument/2006/relationships/image"/><Relationship Id="rId23" Target="../media/image22.png" Type="http://schemas.openxmlformats.org/officeDocument/2006/relationships/image"/><Relationship Id="rId24" Target="../media/image23.sv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 Id="rId7" Target="../media/image6.png" Type="http://schemas.openxmlformats.org/officeDocument/2006/relationships/image"/><Relationship Id="rId8" Target="../media/image7.svg" Type="http://schemas.openxmlformats.org/officeDocument/2006/relationships/image"/><Relationship Id="rId9" Target="../media/image8.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67.png" Type="http://schemas.openxmlformats.org/officeDocument/2006/relationships/image"/><Relationship Id="rId6" Target="../media/image68.svg" Type="http://schemas.openxmlformats.org/officeDocument/2006/relationships/image"/><Relationship Id="rId7" Target="../media/image65.png" Type="http://schemas.openxmlformats.org/officeDocument/2006/relationships/image"/><Relationship Id="rId8" Target="../media/image66.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73.png" Type="http://schemas.openxmlformats.org/officeDocument/2006/relationships/image"/><Relationship Id="rId11" Target="../media/image74.svg" Type="http://schemas.openxmlformats.org/officeDocument/2006/relationships/image"/><Relationship Id="rId12" Target="../media/image10.png" Type="http://schemas.openxmlformats.org/officeDocument/2006/relationships/image"/><Relationship Id="rId13" Target="../media/image11.svg" Type="http://schemas.openxmlformats.org/officeDocument/2006/relationships/image"/><Relationship Id="rId14" Target="../media/image24.png" Type="http://schemas.openxmlformats.org/officeDocument/2006/relationships/image"/><Relationship Id="rId15" Target="../media/image25.svg" Type="http://schemas.openxmlformats.org/officeDocument/2006/relationships/image"/><Relationship Id="rId16" Target="../media/image26.png" Type="http://schemas.openxmlformats.org/officeDocument/2006/relationships/image"/><Relationship Id="rId17" Target="../media/image27.svg" Type="http://schemas.openxmlformats.org/officeDocument/2006/relationships/image"/><Relationship Id="rId18" Target="../media/image14.png" Type="http://schemas.openxmlformats.org/officeDocument/2006/relationships/image"/><Relationship Id="rId19" Target="../media/image15.svg" Type="http://schemas.openxmlformats.org/officeDocument/2006/relationships/image"/><Relationship Id="rId2" Target="../media/image1.png" Type="http://schemas.openxmlformats.org/officeDocument/2006/relationships/image"/><Relationship Id="rId3" Target="../media/image52.png" Type="http://schemas.openxmlformats.org/officeDocument/2006/relationships/image"/><Relationship Id="rId4" Target="../media/image53.svg" Type="http://schemas.openxmlformats.org/officeDocument/2006/relationships/image"/><Relationship Id="rId5" Target="../media/image54.png" Type="http://schemas.openxmlformats.org/officeDocument/2006/relationships/image"/><Relationship Id="rId6" Target="../media/image69.png" Type="http://schemas.openxmlformats.org/officeDocument/2006/relationships/image"/><Relationship Id="rId7" Target="../media/image70.svg" Type="http://schemas.openxmlformats.org/officeDocument/2006/relationships/image"/><Relationship Id="rId8" Target="../media/image71.png" Type="http://schemas.openxmlformats.org/officeDocument/2006/relationships/image"/><Relationship Id="rId9" Target="../media/image72.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7.svg" Type="http://schemas.openxmlformats.org/officeDocument/2006/relationships/image"/><Relationship Id="rId11" Target="../media/image14.png" Type="http://schemas.openxmlformats.org/officeDocument/2006/relationships/image"/><Relationship Id="rId12" Target="../media/image15.svg" Type="http://schemas.openxmlformats.org/officeDocument/2006/relationships/image"/><Relationship Id="rId13" Target="../media/image54.png" Type="http://schemas.openxmlformats.org/officeDocument/2006/relationships/image"/><Relationship Id="rId14" Target="../media/image6.png" Type="http://schemas.openxmlformats.org/officeDocument/2006/relationships/image"/><Relationship Id="rId15" Target="../media/image7.svg" Type="http://schemas.openxmlformats.org/officeDocument/2006/relationships/image"/><Relationship Id="rId16" Target="../media/image75.png" Type="http://schemas.openxmlformats.org/officeDocument/2006/relationships/image"/><Relationship Id="rId17" Target="../media/image76.svg" Type="http://schemas.openxmlformats.org/officeDocument/2006/relationships/image"/><Relationship Id="rId2" Target="../media/image1.png" Type="http://schemas.openxmlformats.org/officeDocument/2006/relationships/image"/><Relationship Id="rId3" Target="../media/image36.png" Type="http://schemas.openxmlformats.org/officeDocument/2006/relationships/image"/><Relationship Id="rId4" Target="../media/image37.svg" Type="http://schemas.openxmlformats.org/officeDocument/2006/relationships/image"/><Relationship Id="rId5" Target="../media/image10.png" Type="http://schemas.openxmlformats.org/officeDocument/2006/relationships/image"/><Relationship Id="rId6" Target="../media/image11.svg" Type="http://schemas.openxmlformats.org/officeDocument/2006/relationships/image"/><Relationship Id="rId7" Target="../media/image24.png" Type="http://schemas.openxmlformats.org/officeDocument/2006/relationships/image"/><Relationship Id="rId8" Target="../media/image25.svg" Type="http://schemas.openxmlformats.org/officeDocument/2006/relationships/image"/><Relationship Id="rId9" Target="../media/image26.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77.jpeg" Type="http://schemas.openxmlformats.org/officeDocument/2006/relationships/image"/><Relationship Id="rId6" Target="../media/image78.jpe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79.jpeg" Type="http://schemas.openxmlformats.org/officeDocument/2006/relationships/image"/><Relationship Id="rId4" Target="../media/image80.jpeg" Type="http://schemas.openxmlformats.org/officeDocument/2006/relationships/image"/><Relationship Id="rId5" Target="../media/image6.png" Type="http://schemas.openxmlformats.org/officeDocument/2006/relationships/image"/><Relationship Id="rId6" Target="../media/image7.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png" Type="http://schemas.openxmlformats.org/officeDocument/2006/relationships/image"/><Relationship Id="rId11" Target="../media/image21.svg" Type="http://schemas.openxmlformats.org/officeDocument/2006/relationships/image"/><Relationship Id="rId2" Target="../media/image1.png" Type="http://schemas.openxmlformats.org/officeDocument/2006/relationships/image"/><Relationship Id="rId3" Target="../media/image52.png" Type="http://schemas.openxmlformats.org/officeDocument/2006/relationships/image"/><Relationship Id="rId4" Target="../media/image53.svg" Type="http://schemas.openxmlformats.org/officeDocument/2006/relationships/image"/><Relationship Id="rId5" Target="../media/image54.png" Type="http://schemas.openxmlformats.org/officeDocument/2006/relationships/image"/><Relationship Id="rId6" Target="../media/image34.png" Type="http://schemas.openxmlformats.org/officeDocument/2006/relationships/image"/><Relationship Id="rId7" Target="../media/image35.svg" Type="http://schemas.openxmlformats.org/officeDocument/2006/relationships/image"/><Relationship Id="rId8" Target="../media/image4.png" Type="http://schemas.openxmlformats.org/officeDocument/2006/relationships/image"/><Relationship Id="rId9" Target="../media/image5.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84.svg" Type="http://schemas.openxmlformats.org/officeDocument/2006/relationships/image"/><Relationship Id="rId2" Target="../media/image1.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 Id="rId7" Target="../media/image81.png" Type="http://schemas.openxmlformats.org/officeDocument/2006/relationships/image"/><Relationship Id="rId8" Target="../media/image82.svg" Type="http://schemas.openxmlformats.org/officeDocument/2006/relationships/image"/><Relationship Id="rId9" Target="../media/image83.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52.png" Type="http://schemas.openxmlformats.org/officeDocument/2006/relationships/image"/><Relationship Id="rId4" Target="../media/image53.svg" Type="http://schemas.openxmlformats.org/officeDocument/2006/relationships/image"/><Relationship Id="rId5" Target="../media/image54.png" Type="http://schemas.openxmlformats.org/officeDocument/2006/relationships/image"/><Relationship Id="rId6" Target="../media/image28.png" Type="http://schemas.openxmlformats.org/officeDocument/2006/relationships/image"/><Relationship Id="rId7" Target="../media/image29.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svg" Type="http://schemas.openxmlformats.org/officeDocument/2006/relationships/image"/><Relationship Id="rId11" Target="../media/image10.png" Type="http://schemas.openxmlformats.org/officeDocument/2006/relationships/image"/><Relationship Id="rId12" Target="../media/image11.svg" Type="http://schemas.openxmlformats.org/officeDocument/2006/relationships/image"/><Relationship Id="rId13" Target="../media/image12.png" Type="http://schemas.openxmlformats.org/officeDocument/2006/relationships/image"/><Relationship Id="rId14" Target="../media/image13.png" Type="http://schemas.openxmlformats.org/officeDocument/2006/relationships/image"/><Relationship Id="rId15" Target="../media/image14.png" Type="http://schemas.openxmlformats.org/officeDocument/2006/relationships/image"/><Relationship Id="rId16" Target="../media/image15.svg" Type="http://schemas.openxmlformats.org/officeDocument/2006/relationships/image"/><Relationship Id="rId17" Target="../media/image38.png" Type="http://schemas.openxmlformats.org/officeDocument/2006/relationships/image"/><Relationship Id="rId18" Target="../media/image39.svg" Type="http://schemas.openxmlformats.org/officeDocument/2006/relationships/image"/><Relationship Id="rId19" Target="../media/image26.png" Type="http://schemas.openxmlformats.org/officeDocument/2006/relationships/image"/><Relationship Id="rId2" Target="../media/image1.png" Type="http://schemas.openxmlformats.org/officeDocument/2006/relationships/image"/><Relationship Id="rId20" Target="../media/image27.sv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24.png" Type="http://schemas.openxmlformats.org/officeDocument/2006/relationships/image"/><Relationship Id="rId6" Target="../media/image25.svg" Type="http://schemas.openxmlformats.org/officeDocument/2006/relationships/image"/><Relationship Id="rId7" Target="../media/image16.png" Type="http://schemas.openxmlformats.org/officeDocument/2006/relationships/image"/><Relationship Id="rId8" Target="../media/image17.svg" Type="http://schemas.openxmlformats.org/officeDocument/2006/relationships/image"/><Relationship Id="rId9" Target="../media/image18.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svg" Type="http://schemas.openxmlformats.org/officeDocument/2006/relationships/image"/><Relationship Id="rId11" Target="../media/image10.png" Type="http://schemas.openxmlformats.org/officeDocument/2006/relationships/image"/><Relationship Id="rId12" Target="../media/image11.svg" Type="http://schemas.openxmlformats.org/officeDocument/2006/relationships/image"/><Relationship Id="rId13" Target="../media/image13.png" Type="http://schemas.openxmlformats.org/officeDocument/2006/relationships/image"/><Relationship Id="rId14" Target="../media/image14.png" Type="http://schemas.openxmlformats.org/officeDocument/2006/relationships/image"/><Relationship Id="rId15" Target="../media/image15.svg" Type="http://schemas.openxmlformats.org/officeDocument/2006/relationships/image"/><Relationship Id="rId16" Target="../media/image38.png" Type="http://schemas.openxmlformats.org/officeDocument/2006/relationships/image"/><Relationship Id="rId17" Target="../media/image39.svg" Type="http://schemas.openxmlformats.org/officeDocument/2006/relationships/image"/><Relationship Id="rId18" Target="../media/image26.png" Type="http://schemas.openxmlformats.org/officeDocument/2006/relationships/image"/><Relationship Id="rId19" Target="../media/image27.svg" Type="http://schemas.openxmlformats.org/officeDocument/2006/relationships/image"/><Relationship Id="rId2" Target="../media/image1.png" Type="http://schemas.openxmlformats.org/officeDocument/2006/relationships/image"/><Relationship Id="rId20" Target="../media/image85.png" Type="http://schemas.openxmlformats.org/officeDocument/2006/relationships/image"/><Relationship Id="rId21" Target="../media/image86.svg" Type="http://schemas.openxmlformats.org/officeDocument/2006/relationships/image"/><Relationship Id="rId22" Target="../media/image87.png" Type="http://schemas.openxmlformats.org/officeDocument/2006/relationships/image"/><Relationship Id="rId23" Target="../media/image88.sv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24.png" Type="http://schemas.openxmlformats.org/officeDocument/2006/relationships/image"/><Relationship Id="rId6" Target="../media/image25.svg" Type="http://schemas.openxmlformats.org/officeDocument/2006/relationships/image"/><Relationship Id="rId7" Target="../media/image16.png" Type="http://schemas.openxmlformats.org/officeDocument/2006/relationships/image"/><Relationship Id="rId8" Target="../media/image17.svg" Type="http://schemas.openxmlformats.org/officeDocument/2006/relationships/image"/><Relationship Id="rId9" Target="../media/image18.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7.svg" Type="http://schemas.openxmlformats.org/officeDocument/2006/relationships/image"/><Relationship Id="rId11" Target="../media/image18.png" Type="http://schemas.openxmlformats.org/officeDocument/2006/relationships/image"/><Relationship Id="rId12" Target="../media/image19.svg" Type="http://schemas.openxmlformats.org/officeDocument/2006/relationships/image"/><Relationship Id="rId13" Target="../media/image28.png" Type="http://schemas.openxmlformats.org/officeDocument/2006/relationships/image"/><Relationship Id="rId14" Target="../media/image29.svg" Type="http://schemas.openxmlformats.org/officeDocument/2006/relationships/image"/><Relationship Id="rId2" Target="../media/image1.pn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24.png" Type="http://schemas.openxmlformats.org/officeDocument/2006/relationships/image"/><Relationship Id="rId6" Target="../media/image25.svg" Type="http://schemas.openxmlformats.org/officeDocument/2006/relationships/image"/><Relationship Id="rId7" Target="../media/image26.png" Type="http://schemas.openxmlformats.org/officeDocument/2006/relationships/image"/><Relationship Id="rId8" Target="../media/image27.svg" Type="http://schemas.openxmlformats.org/officeDocument/2006/relationships/image"/><Relationship Id="rId9" Target="../media/image16.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svg" Type="http://schemas.openxmlformats.org/officeDocument/2006/relationships/image"/><Relationship Id="rId11" Target="../media/image10.png" Type="http://schemas.openxmlformats.org/officeDocument/2006/relationships/image"/><Relationship Id="rId12" Target="../media/image11.svg" Type="http://schemas.openxmlformats.org/officeDocument/2006/relationships/image"/><Relationship Id="rId13" Target="../media/image13.png" Type="http://schemas.openxmlformats.org/officeDocument/2006/relationships/image"/><Relationship Id="rId14" Target="../media/image14.png" Type="http://schemas.openxmlformats.org/officeDocument/2006/relationships/image"/><Relationship Id="rId15" Target="../media/image15.svg" Type="http://schemas.openxmlformats.org/officeDocument/2006/relationships/image"/><Relationship Id="rId16" Target="../media/image38.png" Type="http://schemas.openxmlformats.org/officeDocument/2006/relationships/image"/><Relationship Id="rId17" Target="../media/image39.svg" Type="http://schemas.openxmlformats.org/officeDocument/2006/relationships/image"/><Relationship Id="rId18" Target="../media/image26.png" Type="http://schemas.openxmlformats.org/officeDocument/2006/relationships/image"/><Relationship Id="rId19" Target="../media/image27.svg" Type="http://schemas.openxmlformats.org/officeDocument/2006/relationships/image"/><Relationship Id="rId2" Target="../media/image1.pn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24.png" Type="http://schemas.openxmlformats.org/officeDocument/2006/relationships/image"/><Relationship Id="rId6" Target="../media/image25.svg" Type="http://schemas.openxmlformats.org/officeDocument/2006/relationships/image"/><Relationship Id="rId7" Target="../media/image16.png" Type="http://schemas.openxmlformats.org/officeDocument/2006/relationships/image"/><Relationship Id="rId8" Target="../media/image17.svg" Type="http://schemas.openxmlformats.org/officeDocument/2006/relationships/image"/><Relationship Id="rId9" Target="../media/image18.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svg" Type="http://schemas.openxmlformats.org/officeDocument/2006/relationships/image"/><Relationship Id="rId11" Target="../media/image85.png" Type="http://schemas.openxmlformats.org/officeDocument/2006/relationships/image"/><Relationship Id="rId12" Target="../media/image86.svg" Type="http://schemas.openxmlformats.org/officeDocument/2006/relationships/image"/><Relationship Id="rId13" Target="../media/image26.png" Type="http://schemas.openxmlformats.org/officeDocument/2006/relationships/image"/><Relationship Id="rId14" Target="../media/image27.svg" Type="http://schemas.openxmlformats.org/officeDocument/2006/relationships/image"/><Relationship Id="rId15" Target="../media/image87.png" Type="http://schemas.openxmlformats.org/officeDocument/2006/relationships/image"/><Relationship Id="rId16" Target="../media/image88.svg" Type="http://schemas.openxmlformats.org/officeDocument/2006/relationships/image"/><Relationship Id="rId2" Target="../media/image1.pn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24.png" Type="http://schemas.openxmlformats.org/officeDocument/2006/relationships/image"/><Relationship Id="rId6" Target="../media/image25.svg" Type="http://schemas.openxmlformats.org/officeDocument/2006/relationships/image"/><Relationship Id="rId7" Target="../media/image16.png" Type="http://schemas.openxmlformats.org/officeDocument/2006/relationships/image"/><Relationship Id="rId8" Target="../media/image17.svg" Type="http://schemas.openxmlformats.org/officeDocument/2006/relationships/image"/><Relationship Id="rId9" Target="../media/image18.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svg" Type="http://schemas.openxmlformats.org/officeDocument/2006/relationships/image"/><Relationship Id="rId11" Target="../media/image10.png" Type="http://schemas.openxmlformats.org/officeDocument/2006/relationships/image"/><Relationship Id="rId12" Target="../media/image11.svg" Type="http://schemas.openxmlformats.org/officeDocument/2006/relationships/image"/><Relationship Id="rId13" Target="../media/image14.png" Type="http://schemas.openxmlformats.org/officeDocument/2006/relationships/image"/><Relationship Id="rId14" Target="../media/image15.svg" Type="http://schemas.openxmlformats.org/officeDocument/2006/relationships/image"/><Relationship Id="rId15" Target="../media/image38.png" Type="http://schemas.openxmlformats.org/officeDocument/2006/relationships/image"/><Relationship Id="rId16" Target="../media/image39.svg" Type="http://schemas.openxmlformats.org/officeDocument/2006/relationships/image"/><Relationship Id="rId17" Target="../media/image26.png" Type="http://schemas.openxmlformats.org/officeDocument/2006/relationships/image"/><Relationship Id="rId18" Target="../media/image27.svg" Type="http://schemas.openxmlformats.org/officeDocument/2006/relationships/image"/><Relationship Id="rId2" Target="../media/image1.pn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24.png" Type="http://schemas.openxmlformats.org/officeDocument/2006/relationships/image"/><Relationship Id="rId6" Target="../media/image25.svg" Type="http://schemas.openxmlformats.org/officeDocument/2006/relationships/image"/><Relationship Id="rId7" Target="../media/image16.png" Type="http://schemas.openxmlformats.org/officeDocument/2006/relationships/image"/><Relationship Id="rId8" Target="../media/image17.svg" Type="http://schemas.openxmlformats.org/officeDocument/2006/relationships/image"/><Relationship Id="rId9" Target="../media/image18.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4.png" Type="http://schemas.openxmlformats.org/officeDocument/2006/relationships/image"/><Relationship Id="rId11" Target="../media/image95.svg" Type="http://schemas.openxmlformats.org/officeDocument/2006/relationships/image"/><Relationship Id="rId12" Target="../media/image96.png" Type="http://schemas.openxmlformats.org/officeDocument/2006/relationships/image"/><Relationship Id="rId13" Target="../media/image97.svg" Type="http://schemas.openxmlformats.org/officeDocument/2006/relationships/image"/><Relationship Id="rId14" Target="../media/image98.png" Type="http://schemas.openxmlformats.org/officeDocument/2006/relationships/image"/><Relationship Id="rId2" Target="../media/image1.pn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89.gif" Type="http://schemas.openxmlformats.org/officeDocument/2006/relationships/image"/><Relationship Id="rId6" Target="../media/image90.png" Type="http://schemas.openxmlformats.org/officeDocument/2006/relationships/image"/><Relationship Id="rId7" Target="../media/image91.svg" Type="http://schemas.openxmlformats.org/officeDocument/2006/relationships/image"/><Relationship Id="rId8" Target="../media/image92.png" Type="http://schemas.openxmlformats.org/officeDocument/2006/relationships/image"/><Relationship Id="rId9" Target="../media/image93.sv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52.png" Type="http://schemas.openxmlformats.org/officeDocument/2006/relationships/image"/><Relationship Id="rId4" Target="../media/image53.svg" Type="http://schemas.openxmlformats.org/officeDocument/2006/relationships/image"/><Relationship Id="rId5" Target="../media/image54.png" Type="http://schemas.openxmlformats.org/officeDocument/2006/relationships/image"/><Relationship Id="rId6" Target="../media/image99.png" Type="http://schemas.openxmlformats.org/officeDocument/2006/relationships/image"/><Relationship Id="rId7" Target="../media/image100.sv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06.svg" Type="http://schemas.openxmlformats.org/officeDocument/2006/relationships/image"/><Relationship Id="rId11" Target="../media/image107.png" Type="http://schemas.openxmlformats.org/officeDocument/2006/relationships/image"/><Relationship Id="rId12" Target="../media/image108.svg" Type="http://schemas.openxmlformats.org/officeDocument/2006/relationships/image"/><Relationship Id="rId2" Target="../media/image1.pn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101.png" Type="http://schemas.openxmlformats.org/officeDocument/2006/relationships/image"/><Relationship Id="rId6" Target="../media/image102.svg" Type="http://schemas.openxmlformats.org/officeDocument/2006/relationships/image"/><Relationship Id="rId7" Target="../media/image103.png" Type="http://schemas.openxmlformats.org/officeDocument/2006/relationships/image"/><Relationship Id="rId8" Target="../media/image104.svg" Type="http://schemas.openxmlformats.org/officeDocument/2006/relationships/image"/><Relationship Id="rId9" Target="../media/image105.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svg" Type="http://schemas.openxmlformats.org/officeDocument/2006/relationships/image"/><Relationship Id="rId2" Target="../media/image1.pn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109.png" Type="http://schemas.openxmlformats.org/officeDocument/2006/relationships/image"/><Relationship Id="rId6" Target="../media/image110.svg" Type="http://schemas.openxmlformats.org/officeDocument/2006/relationships/image"/><Relationship Id="rId7" Target="../media/image94.png" Type="http://schemas.openxmlformats.org/officeDocument/2006/relationships/image"/><Relationship Id="rId8" Target="../media/image95.svg" Type="http://schemas.openxmlformats.org/officeDocument/2006/relationships/image"/><Relationship Id="rId9" Target="../media/image4.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1.svg" Type="http://schemas.openxmlformats.org/officeDocument/2006/relationships/image"/><Relationship Id="rId11" Target="../media/image6.png" Type="http://schemas.openxmlformats.org/officeDocument/2006/relationships/image"/><Relationship Id="rId12" Target="../media/image7.svg" Type="http://schemas.openxmlformats.org/officeDocument/2006/relationships/image"/><Relationship Id="rId13" Target="../media/image92.png" Type="http://schemas.openxmlformats.org/officeDocument/2006/relationships/image"/><Relationship Id="rId14" Target="../media/image93.svg" Type="http://schemas.openxmlformats.org/officeDocument/2006/relationships/image"/><Relationship Id="rId15" Target="../media/image115.png" Type="http://schemas.openxmlformats.org/officeDocument/2006/relationships/image"/><Relationship Id="rId16" Target="../media/image116.svg" Type="http://schemas.openxmlformats.org/officeDocument/2006/relationships/image"/><Relationship Id="rId2" Target="../media/image1.png" Type="http://schemas.openxmlformats.org/officeDocument/2006/relationships/image"/><Relationship Id="rId3" Target="../media/image48.png" Type="http://schemas.openxmlformats.org/officeDocument/2006/relationships/image"/><Relationship Id="rId4" Target="../media/image49.svg" Type="http://schemas.openxmlformats.org/officeDocument/2006/relationships/image"/><Relationship Id="rId5" Target="../media/image111.png" Type="http://schemas.openxmlformats.org/officeDocument/2006/relationships/image"/><Relationship Id="rId6" Target="../media/image112.svg" Type="http://schemas.openxmlformats.org/officeDocument/2006/relationships/image"/><Relationship Id="rId7" Target="../media/image113.png" Type="http://schemas.openxmlformats.org/officeDocument/2006/relationships/image"/><Relationship Id="rId8" Target="../media/image114.svg" Type="http://schemas.openxmlformats.org/officeDocument/2006/relationships/image"/><Relationship Id="rId9" Target="../media/image20.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1.svg" Type="http://schemas.openxmlformats.org/officeDocument/2006/relationships/image"/><Relationship Id="rId11" Target="../media/image6.png" Type="http://schemas.openxmlformats.org/officeDocument/2006/relationships/image"/><Relationship Id="rId12" Target="../media/image7.svg" Type="http://schemas.openxmlformats.org/officeDocument/2006/relationships/image"/><Relationship Id="rId13" Target="../media/image111.png" Type="http://schemas.openxmlformats.org/officeDocument/2006/relationships/image"/><Relationship Id="rId14" Target="../media/image112.svg" Type="http://schemas.openxmlformats.org/officeDocument/2006/relationships/image"/><Relationship Id="rId15" Target="../media/image121.png" Type="http://schemas.openxmlformats.org/officeDocument/2006/relationships/image"/><Relationship Id="rId16" Target="../media/image122.svg" Type="http://schemas.openxmlformats.org/officeDocument/2006/relationships/image"/><Relationship Id="rId17" Target="../media/image123.png" Type="http://schemas.openxmlformats.org/officeDocument/2006/relationships/image"/><Relationship Id="rId18" Target="../media/image124.svg" Type="http://schemas.openxmlformats.org/officeDocument/2006/relationships/image"/><Relationship Id="rId2" Target="../media/image1.png" Type="http://schemas.openxmlformats.org/officeDocument/2006/relationships/image"/><Relationship Id="rId3" Target="../media/image36.png" Type="http://schemas.openxmlformats.org/officeDocument/2006/relationships/image"/><Relationship Id="rId4" Target="../media/image37.svg" Type="http://schemas.openxmlformats.org/officeDocument/2006/relationships/image"/><Relationship Id="rId5" Target="../media/image117.png" Type="http://schemas.openxmlformats.org/officeDocument/2006/relationships/image"/><Relationship Id="rId6" Target="../media/image118.svg" Type="http://schemas.openxmlformats.org/officeDocument/2006/relationships/image"/><Relationship Id="rId7" Target="../media/image119.png" Type="http://schemas.openxmlformats.org/officeDocument/2006/relationships/image"/><Relationship Id="rId8" Target="../media/image120.svg" Type="http://schemas.openxmlformats.org/officeDocument/2006/relationships/image"/><Relationship Id="rId9" Target="../media/image50.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1.svg" Type="http://schemas.openxmlformats.org/officeDocument/2006/relationships/image"/><Relationship Id="rId11" Target="../media/image30.png" Type="http://schemas.openxmlformats.org/officeDocument/2006/relationships/image"/><Relationship Id="rId12" Target="../media/image31.svg" Type="http://schemas.openxmlformats.org/officeDocument/2006/relationships/image"/><Relationship Id="rId2" Target="../media/image1.png" Type="http://schemas.openxmlformats.org/officeDocument/2006/relationships/image"/><Relationship Id="rId3" Target="../media/image16.png" Type="http://schemas.openxmlformats.org/officeDocument/2006/relationships/image"/><Relationship Id="rId4" Target="../media/image17.svg" Type="http://schemas.openxmlformats.org/officeDocument/2006/relationships/image"/><Relationship Id="rId5" Target="../media/image18.png" Type="http://schemas.openxmlformats.org/officeDocument/2006/relationships/image"/><Relationship Id="rId6" Target="../media/image19.svg" Type="http://schemas.openxmlformats.org/officeDocument/2006/relationships/image"/><Relationship Id="rId7" Target="../media/image6.png" Type="http://schemas.openxmlformats.org/officeDocument/2006/relationships/image"/><Relationship Id="rId8" Target="../media/image7.svg" Type="http://schemas.openxmlformats.org/officeDocument/2006/relationships/image"/><Relationship Id="rId9" Target="../media/image20.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5.svg" Type="http://schemas.openxmlformats.org/officeDocument/2006/relationships/image"/><Relationship Id="rId11" Target="../media/image6.png" Type="http://schemas.openxmlformats.org/officeDocument/2006/relationships/image"/><Relationship Id="rId12" Target="../media/image7.svg" Type="http://schemas.openxmlformats.org/officeDocument/2006/relationships/image"/><Relationship Id="rId13" Target="../media/image36.png" Type="http://schemas.openxmlformats.org/officeDocument/2006/relationships/image"/><Relationship Id="rId14" Target="../media/image37.svg" Type="http://schemas.openxmlformats.org/officeDocument/2006/relationships/image"/><Relationship Id="rId15" Target="../media/image38.png" Type="http://schemas.openxmlformats.org/officeDocument/2006/relationships/image"/><Relationship Id="rId16" Target="../media/image39.svg" Type="http://schemas.openxmlformats.org/officeDocument/2006/relationships/image"/><Relationship Id="rId17" Target="../media/image40.png" Type="http://schemas.openxmlformats.org/officeDocument/2006/relationships/image"/><Relationship Id="rId18" Target="../media/image41.svg" Type="http://schemas.openxmlformats.org/officeDocument/2006/relationships/image"/><Relationship Id="rId19" Target="../media/image42.png" Type="http://schemas.openxmlformats.org/officeDocument/2006/relationships/image"/><Relationship Id="rId2" Target="../media/image1.png" Type="http://schemas.openxmlformats.org/officeDocument/2006/relationships/image"/><Relationship Id="rId20" Target="../media/image43.svg" Type="http://schemas.openxmlformats.org/officeDocument/2006/relationships/image"/><Relationship Id="rId21" Target="../media/image44.png" Type="http://schemas.openxmlformats.org/officeDocument/2006/relationships/image"/><Relationship Id="rId22" Target="../media/image45.svg" Type="http://schemas.openxmlformats.org/officeDocument/2006/relationships/image"/><Relationship Id="rId3" Target="../media/image16.png" Type="http://schemas.openxmlformats.org/officeDocument/2006/relationships/image"/><Relationship Id="rId4" Target="../media/image17.svg" Type="http://schemas.openxmlformats.org/officeDocument/2006/relationships/image"/><Relationship Id="rId5" Target="../media/image18.png" Type="http://schemas.openxmlformats.org/officeDocument/2006/relationships/image"/><Relationship Id="rId6" Target="../media/image19.svg" Type="http://schemas.openxmlformats.org/officeDocument/2006/relationships/image"/><Relationship Id="rId7" Target="../media/image32.png" Type="http://schemas.openxmlformats.org/officeDocument/2006/relationships/image"/><Relationship Id="rId8" Target="../media/image33.svg" Type="http://schemas.openxmlformats.org/officeDocument/2006/relationships/image"/><Relationship Id="rId9" Target="../media/image34.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7.svg" Type="http://schemas.openxmlformats.org/officeDocument/2006/relationships/image"/><Relationship Id="rId11" Target="../media/image50.png" Type="http://schemas.openxmlformats.org/officeDocument/2006/relationships/image"/><Relationship Id="rId12" Target="../media/image51.svg" Type="http://schemas.openxmlformats.org/officeDocument/2006/relationships/image"/><Relationship Id="rId2" Target="../media/image1.png" Type="http://schemas.openxmlformats.org/officeDocument/2006/relationships/image"/><Relationship Id="rId3" Target="../media/image46.png" Type="http://schemas.openxmlformats.org/officeDocument/2006/relationships/image"/><Relationship Id="rId4" Target="../media/image47.svg" Type="http://schemas.openxmlformats.org/officeDocument/2006/relationships/image"/><Relationship Id="rId5" Target="../media/image36.png" Type="http://schemas.openxmlformats.org/officeDocument/2006/relationships/image"/><Relationship Id="rId6" Target="../media/image37.svg" Type="http://schemas.openxmlformats.org/officeDocument/2006/relationships/image"/><Relationship Id="rId7" Target="../media/image48.png" Type="http://schemas.openxmlformats.org/officeDocument/2006/relationships/image"/><Relationship Id="rId8" Target="../media/image49.svg" Type="http://schemas.openxmlformats.org/officeDocument/2006/relationships/image"/><Relationship Id="rId9" Target="../media/image6.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4.png" Type="http://schemas.openxmlformats.org/officeDocument/2006/relationships/image"/><Relationship Id="rId11" Target="../media/image25.svg" Type="http://schemas.openxmlformats.org/officeDocument/2006/relationships/image"/><Relationship Id="rId12" Target="../media/image26.png" Type="http://schemas.openxmlformats.org/officeDocument/2006/relationships/image"/><Relationship Id="rId13" Target="../media/image27.svg" Type="http://schemas.openxmlformats.org/officeDocument/2006/relationships/image"/><Relationship Id="rId14" Target="../media/image14.png" Type="http://schemas.openxmlformats.org/officeDocument/2006/relationships/image"/><Relationship Id="rId15" Target="../media/image15.svg" Type="http://schemas.openxmlformats.org/officeDocument/2006/relationships/image"/><Relationship Id="rId2" Target="../media/image1.png" Type="http://schemas.openxmlformats.org/officeDocument/2006/relationships/image"/><Relationship Id="rId3" Target="../media/image52.png" Type="http://schemas.openxmlformats.org/officeDocument/2006/relationships/image"/><Relationship Id="rId4" Target="../media/image53.svg" Type="http://schemas.openxmlformats.org/officeDocument/2006/relationships/image"/><Relationship Id="rId5" Target="../media/image54.png" Type="http://schemas.openxmlformats.org/officeDocument/2006/relationships/image"/><Relationship Id="rId6" Target="../media/image55.png" Type="http://schemas.openxmlformats.org/officeDocument/2006/relationships/image"/><Relationship Id="rId7" Target="../media/image56.svg" Type="http://schemas.openxmlformats.org/officeDocument/2006/relationships/image"/><Relationship Id="rId8" Target="../media/image57.png" Type="http://schemas.openxmlformats.org/officeDocument/2006/relationships/image"/><Relationship Id="rId9" Target="../media/image58.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59.jpeg" Type="http://schemas.openxmlformats.org/officeDocument/2006/relationships/image"/><Relationship Id="rId6" Target="../media/image60.jpe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61.jpeg" Type="http://schemas.openxmlformats.org/officeDocument/2006/relationships/image"/><Relationship Id="rId6" Target="../media/image62.jpe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7.svg" Type="http://schemas.openxmlformats.org/officeDocument/2006/relationships/image"/><Relationship Id="rId2" Target="../media/image1.png" Type="http://schemas.openxmlformats.org/officeDocument/2006/relationships/image"/><Relationship Id="rId3" Target="../media/image63.png" Type="http://schemas.openxmlformats.org/officeDocument/2006/relationships/image"/><Relationship Id="rId4" Target="../media/image64.svg" Type="http://schemas.openxmlformats.org/officeDocument/2006/relationships/image"/><Relationship Id="rId5" Target="../media/image52.png" Type="http://schemas.openxmlformats.org/officeDocument/2006/relationships/image"/><Relationship Id="rId6" Target="../media/image53.svg" Type="http://schemas.openxmlformats.org/officeDocument/2006/relationships/image"/><Relationship Id="rId7" Target="../media/image65.png" Type="http://schemas.openxmlformats.org/officeDocument/2006/relationships/image"/><Relationship Id="rId8" Target="../media/image66.svg" Type="http://schemas.openxmlformats.org/officeDocument/2006/relationships/image"/><Relationship Id="rId9" Target="../media/image6.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10496" r="0" b="-40867"/>
            </a:stretch>
          </a:blipFill>
        </p:spPr>
      </p:sp>
      <p:grpSp>
        <p:nvGrpSpPr>
          <p:cNvPr name="Group 3" id="3"/>
          <p:cNvGrpSpPr/>
          <p:nvPr/>
        </p:nvGrpSpPr>
        <p:grpSpPr>
          <a:xfrm rot="0">
            <a:off x="4813722" y="5818757"/>
            <a:ext cx="15492975" cy="15492975"/>
            <a:chOff x="0" y="0"/>
            <a:chExt cx="20657301" cy="20657301"/>
          </a:xfrm>
        </p:grpSpPr>
        <p:sp>
          <p:nvSpPr>
            <p:cNvPr name="Freeform 4" id="4"/>
            <p:cNvSpPr/>
            <p:nvPr/>
          </p:nvSpPr>
          <p:spPr>
            <a:xfrm flipH="false" flipV="false" rot="0">
              <a:off x="0" y="0"/>
              <a:ext cx="20657301" cy="20657301"/>
            </a:xfrm>
            <a:custGeom>
              <a:avLst/>
              <a:gdLst/>
              <a:ahLst/>
              <a:cxnLst/>
              <a:rect r="r" b="b" t="t" l="l"/>
              <a:pathLst>
                <a:path h="20657301" w="20657301">
                  <a:moveTo>
                    <a:pt x="0" y="0"/>
                  </a:moveTo>
                  <a:lnTo>
                    <a:pt x="20657301" y="0"/>
                  </a:lnTo>
                  <a:lnTo>
                    <a:pt x="20657301" y="20657301"/>
                  </a:lnTo>
                  <a:lnTo>
                    <a:pt x="0" y="20657301"/>
                  </a:lnTo>
                  <a:lnTo>
                    <a:pt x="0" y="0"/>
                  </a:lnTo>
                  <a:close/>
                </a:path>
              </a:pathLst>
            </a:custGeom>
            <a:blipFill>
              <a:blip r:embed="rId3">
                <a:alphaModFix amt="82000"/>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38936">
              <a:off x="2519747" y="2470634"/>
              <a:ext cx="15617807" cy="15716032"/>
            </a:xfrm>
            <a:custGeom>
              <a:avLst/>
              <a:gdLst/>
              <a:ahLst/>
              <a:cxnLst/>
              <a:rect r="r" b="b" t="t" l="l"/>
              <a:pathLst>
                <a:path h="15716032" w="15617807">
                  <a:moveTo>
                    <a:pt x="0" y="0"/>
                  </a:moveTo>
                  <a:lnTo>
                    <a:pt x="15617807" y="0"/>
                  </a:lnTo>
                  <a:lnTo>
                    <a:pt x="15617807" y="15716032"/>
                  </a:lnTo>
                  <a:lnTo>
                    <a:pt x="0" y="1571603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sp>
        <p:nvSpPr>
          <p:cNvPr name="Freeform 6" id="6"/>
          <p:cNvSpPr/>
          <p:nvPr/>
        </p:nvSpPr>
        <p:spPr>
          <a:xfrm flipH="false" flipV="false" rot="0">
            <a:off x="3929095" y="2612452"/>
            <a:ext cx="269332" cy="269332"/>
          </a:xfrm>
          <a:custGeom>
            <a:avLst/>
            <a:gdLst/>
            <a:ahLst/>
            <a:cxnLst/>
            <a:rect r="r" b="b" t="t" l="l"/>
            <a:pathLst>
              <a:path h="269332" w="269332">
                <a:moveTo>
                  <a:pt x="0" y="0"/>
                </a:moveTo>
                <a:lnTo>
                  <a:pt x="269332" y="0"/>
                </a:lnTo>
                <a:lnTo>
                  <a:pt x="269332" y="269332"/>
                </a:lnTo>
                <a:lnTo>
                  <a:pt x="0" y="269332"/>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nvGrpSpPr>
          <p:cNvPr name="Group 7" id="7"/>
          <p:cNvGrpSpPr/>
          <p:nvPr/>
        </p:nvGrpSpPr>
        <p:grpSpPr>
          <a:xfrm rot="0">
            <a:off x="1219200" y="3444454"/>
            <a:ext cx="1502437" cy="1425251"/>
            <a:chOff x="0" y="0"/>
            <a:chExt cx="2003249" cy="1900334"/>
          </a:xfrm>
        </p:grpSpPr>
        <p:grpSp>
          <p:nvGrpSpPr>
            <p:cNvPr name="Group 8" id="8"/>
            <p:cNvGrpSpPr/>
            <p:nvPr/>
          </p:nvGrpSpPr>
          <p:grpSpPr>
            <a:xfrm rot="0">
              <a:off x="0" y="38100"/>
              <a:ext cx="2003249" cy="1748346"/>
              <a:chOff x="0" y="0"/>
              <a:chExt cx="833971" cy="727852"/>
            </a:xfrm>
          </p:grpSpPr>
          <p:sp>
            <p:nvSpPr>
              <p:cNvPr name="Freeform 9" id="9"/>
              <p:cNvSpPr/>
              <p:nvPr/>
            </p:nvSpPr>
            <p:spPr>
              <a:xfrm flipH="false" flipV="false" rot="0">
                <a:off x="0" y="0"/>
                <a:ext cx="833971" cy="727852"/>
              </a:xfrm>
              <a:custGeom>
                <a:avLst/>
                <a:gdLst/>
                <a:ahLst/>
                <a:cxnLst/>
                <a:rect r="r" b="b" t="t" l="l"/>
                <a:pathLst>
                  <a:path h="727852" w="833971">
                    <a:moveTo>
                      <a:pt x="118517" y="0"/>
                    </a:moveTo>
                    <a:lnTo>
                      <a:pt x="715454" y="0"/>
                    </a:lnTo>
                    <a:cubicBezTo>
                      <a:pt x="746887" y="0"/>
                      <a:pt x="777032" y="12487"/>
                      <a:pt x="799258" y="34713"/>
                    </a:cubicBezTo>
                    <a:cubicBezTo>
                      <a:pt x="821484" y="56939"/>
                      <a:pt x="833971" y="87084"/>
                      <a:pt x="833971" y="118517"/>
                    </a:cubicBezTo>
                    <a:lnTo>
                      <a:pt x="833971" y="609335"/>
                    </a:lnTo>
                    <a:cubicBezTo>
                      <a:pt x="833971" y="640768"/>
                      <a:pt x="821484" y="670913"/>
                      <a:pt x="799258" y="693140"/>
                    </a:cubicBezTo>
                    <a:cubicBezTo>
                      <a:pt x="777032" y="715366"/>
                      <a:pt x="746887" y="727852"/>
                      <a:pt x="715454" y="727852"/>
                    </a:cubicBezTo>
                    <a:lnTo>
                      <a:pt x="118517" y="727852"/>
                    </a:lnTo>
                    <a:cubicBezTo>
                      <a:pt x="87084" y="727852"/>
                      <a:pt x="56939" y="715366"/>
                      <a:pt x="34713" y="693140"/>
                    </a:cubicBezTo>
                    <a:cubicBezTo>
                      <a:pt x="12487" y="670913"/>
                      <a:pt x="0" y="640768"/>
                      <a:pt x="0" y="609335"/>
                    </a:cubicBezTo>
                    <a:lnTo>
                      <a:pt x="0" y="118517"/>
                    </a:lnTo>
                    <a:cubicBezTo>
                      <a:pt x="0" y="87084"/>
                      <a:pt x="12487" y="56939"/>
                      <a:pt x="34713" y="34713"/>
                    </a:cubicBezTo>
                    <a:cubicBezTo>
                      <a:pt x="56939" y="12487"/>
                      <a:pt x="87084" y="0"/>
                      <a:pt x="118517" y="0"/>
                    </a:cubicBezTo>
                    <a:close/>
                  </a:path>
                </a:pathLst>
              </a:custGeom>
              <a:solidFill>
                <a:srgbClr val="02CB9B"/>
              </a:solidFill>
              <a:ln cap="rnd">
                <a:noFill/>
                <a:prstDash val="solid"/>
                <a:round/>
              </a:ln>
            </p:spPr>
          </p:sp>
          <p:sp>
            <p:nvSpPr>
              <p:cNvPr name="TextBox 10" id="10"/>
              <p:cNvSpPr txBox="true"/>
              <p:nvPr/>
            </p:nvSpPr>
            <p:spPr>
              <a:xfrm>
                <a:off x="0" y="95250"/>
                <a:ext cx="833971" cy="632602"/>
              </a:xfrm>
              <a:prstGeom prst="rect">
                <a:avLst/>
              </a:prstGeom>
            </p:spPr>
            <p:txBody>
              <a:bodyPr anchor="ctr" rtlCol="false" tIns="26959" lIns="26959" bIns="26959" rIns="26959"/>
              <a:lstStyle/>
              <a:p>
                <a:pPr algn="ctr" marL="0" indent="0" lvl="0">
                  <a:lnSpc>
                    <a:spcPts val="799"/>
                  </a:lnSpc>
                  <a:spcBef>
                    <a:spcPct val="0"/>
                  </a:spcBef>
                </a:pPr>
              </a:p>
            </p:txBody>
          </p:sp>
        </p:grpSp>
        <p:sp>
          <p:nvSpPr>
            <p:cNvPr name="TextBox 11" id="11"/>
            <p:cNvSpPr txBox="true"/>
            <p:nvPr/>
          </p:nvSpPr>
          <p:spPr>
            <a:xfrm rot="0">
              <a:off x="640269" y="257175"/>
              <a:ext cx="1149511" cy="1643159"/>
            </a:xfrm>
            <a:prstGeom prst="rect">
              <a:avLst/>
            </a:prstGeom>
          </p:spPr>
          <p:txBody>
            <a:bodyPr anchor="t" rtlCol="false" tIns="0" lIns="0" bIns="0" rIns="0">
              <a:spAutoFit/>
            </a:bodyPr>
            <a:lstStyle/>
            <a:p>
              <a:pPr algn="r">
                <a:lnSpc>
                  <a:spcPts val="8467"/>
                </a:lnSpc>
              </a:pPr>
              <a:r>
                <a:rPr lang="en-US" sz="9408" spc="-752">
                  <a:solidFill>
                    <a:srgbClr val="EDEDED"/>
                  </a:solidFill>
                  <a:latin typeface="Disket Mono Bold"/>
                  <a:ea typeface="Disket Mono Bold"/>
                  <a:cs typeface="Disket Mono Bold"/>
                  <a:sym typeface="Disket Mono Bold"/>
                </a:rPr>
                <a:t>3</a:t>
              </a:r>
            </a:p>
          </p:txBody>
        </p:sp>
        <p:sp>
          <p:nvSpPr>
            <p:cNvPr name="TextBox 12" id="12"/>
            <p:cNvSpPr txBox="true"/>
            <p:nvPr/>
          </p:nvSpPr>
          <p:spPr>
            <a:xfrm rot="-5400000">
              <a:off x="-482704" y="727720"/>
              <a:ext cx="1748346" cy="369104"/>
            </a:xfrm>
            <a:prstGeom prst="rect">
              <a:avLst/>
            </a:prstGeom>
          </p:spPr>
          <p:txBody>
            <a:bodyPr anchor="t" rtlCol="false" tIns="0" lIns="0" bIns="0" rIns="0">
              <a:spAutoFit/>
            </a:bodyPr>
            <a:lstStyle/>
            <a:p>
              <a:pPr algn="ctr" marL="0" indent="0" lvl="0">
                <a:lnSpc>
                  <a:spcPts val="2132"/>
                </a:lnSpc>
                <a:spcBef>
                  <a:spcPct val="0"/>
                </a:spcBef>
              </a:pPr>
              <a:r>
                <a:rPr lang="en-US" sz="1640" spc="-24" strike="noStrike" u="none">
                  <a:solidFill>
                    <a:srgbClr val="EDEDED"/>
                  </a:solidFill>
                  <a:latin typeface="Helvetica World Bold"/>
                  <a:ea typeface="Helvetica World Bold"/>
                  <a:cs typeface="Helvetica World Bold"/>
                  <a:sym typeface="Helvetica World Bold"/>
                </a:rPr>
                <a:t>LEÇON</a:t>
              </a:r>
            </a:p>
          </p:txBody>
        </p:sp>
      </p:grpSp>
      <p:sp>
        <p:nvSpPr>
          <p:cNvPr name="Freeform 13" id="13"/>
          <p:cNvSpPr/>
          <p:nvPr/>
        </p:nvSpPr>
        <p:spPr>
          <a:xfrm flipH="false" flipV="false" rot="0">
            <a:off x="1219200" y="1223774"/>
            <a:ext cx="1967922" cy="631703"/>
          </a:xfrm>
          <a:custGeom>
            <a:avLst/>
            <a:gdLst/>
            <a:ahLst/>
            <a:cxnLst/>
            <a:rect r="r" b="b" t="t" l="l"/>
            <a:pathLst>
              <a:path h="631703" w="1967922">
                <a:moveTo>
                  <a:pt x="0" y="0"/>
                </a:moveTo>
                <a:lnTo>
                  <a:pt x="1967922" y="0"/>
                </a:lnTo>
                <a:lnTo>
                  <a:pt x="1967922" y="631703"/>
                </a:lnTo>
                <a:lnTo>
                  <a:pt x="0" y="63170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4" id="14"/>
          <p:cNvSpPr/>
          <p:nvPr/>
        </p:nvSpPr>
        <p:spPr>
          <a:xfrm flipH="false" flipV="false" rot="-10800000">
            <a:off x="11013471" y="488534"/>
            <a:ext cx="6942784" cy="6942784"/>
          </a:xfrm>
          <a:custGeom>
            <a:avLst/>
            <a:gdLst/>
            <a:ahLst/>
            <a:cxnLst/>
            <a:rect r="r" b="b" t="t" l="l"/>
            <a:pathLst>
              <a:path h="6942784" w="6942784">
                <a:moveTo>
                  <a:pt x="0" y="0"/>
                </a:moveTo>
                <a:lnTo>
                  <a:pt x="6942785" y="0"/>
                </a:lnTo>
                <a:lnTo>
                  <a:pt x="6942785" y="6942784"/>
                </a:lnTo>
                <a:lnTo>
                  <a:pt x="0" y="6942784"/>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5" id="15"/>
          <p:cNvSpPr/>
          <p:nvPr/>
        </p:nvSpPr>
        <p:spPr>
          <a:xfrm flipH="false" flipV="false" rot="0">
            <a:off x="12028130" y="-1367682"/>
            <a:ext cx="9653490" cy="8229600"/>
          </a:xfrm>
          <a:custGeom>
            <a:avLst/>
            <a:gdLst/>
            <a:ahLst/>
            <a:cxnLst/>
            <a:rect r="r" b="b" t="t" l="l"/>
            <a:pathLst>
              <a:path h="8229600" w="9653490">
                <a:moveTo>
                  <a:pt x="0" y="0"/>
                </a:moveTo>
                <a:lnTo>
                  <a:pt x="9653490" y="0"/>
                </a:lnTo>
                <a:lnTo>
                  <a:pt x="9653490" y="8229600"/>
                </a:lnTo>
                <a:lnTo>
                  <a:pt x="0" y="8229600"/>
                </a:lnTo>
                <a:lnTo>
                  <a:pt x="0" y="0"/>
                </a:lnTo>
                <a:close/>
              </a:path>
            </a:pathLst>
          </a:custGeom>
          <a:blipFill>
            <a:blip r:embed="rId13"/>
            <a:stretch>
              <a:fillRect l="0" t="0" r="0" b="0"/>
            </a:stretch>
          </a:blipFill>
        </p:spPr>
      </p:sp>
      <p:sp>
        <p:nvSpPr>
          <p:cNvPr name="Freeform 16" id="16"/>
          <p:cNvSpPr/>
          <p:nvPr/>
        </p:nvSpPr>
        <p:spPr>
          <a:xfrm flipH="false" flipV="false" rot="0">
            <a:off x="9491361" y="-625366"/>
            <a:ext cx="9237271" cy="9237271"/>
          </a:xfrm>
          <a:custGeom>
            <a:avLst/>
            <a:gdLst/>
            <a:ahLst/>
            <a:cxnLst/>
            <a:rect r="r" b="b" t="t" l="l"/>
            <a:pathLst>
              <a:path h="9237271" w="9237271">
                <a:moveTo>
                  <a:pt x="0" y="0"/>
                </a:moveTo>
                <a:lnTo>
                  <a:pt x="9237271" y="0"/>
                </a:lnTo>
                <a:lnTo>
                  <a:pt x="9237271" y="9237272"/>
                </a:lnTo>
                <a:lnTo>
                  <a:pt x="0" y="9237272"/>
                </a:lnTo>
                <a:lnTo>
                  <a:pt x="0" y="0"/>
                </a:lnTo>
                <a:close/>
              </a:path>
            </a:pathLst>
          </a:custGeom>
          <a:blipFill>
            <a:blip r:embed="rId14"/>
            <a:stretch>
              <a:fillRect l="0" t="0" r="0" b="0"/>
            </a:stretch>
          </a:blipFill>
        </p:spPr>
      </p:sp>
      <p:sp>
        <p:nvSpPr>
          <p:cNvPr name="Freeform 17" id="17"/>
          <p:cNvSpPr/>
          <p:nvPr/>
        </p:nvSpPr>
        <p:spPr>
          <a:xfrm flipH="true" flipV="false" rot="-5400000">
            <a:off x="11719710" y="1300406"/>
            <a:ext cx="5365531" cy="5385728"/>
          </a:xfrm>
          <a:custGeom>
            <a:avLst/>
            <a:gdLst/>
            <a:ahLst/>
            <a:cxnLst/>
            <a:rect r="r" b="b" t="t" l="l"/>
            <a:pathLst>
              <a:path h="5385728" w="5365531">
                <a:moveTo>
                  <a:pt x="5365531" y="0"/>
                </a:moveTo>
                <a:lnTo>
                  <a:pt x="0" y="0"/>
                </a:lnTo>
                <a:lnTo>
                  <a:pt x="0" y="5385728"/>
                </a:lnTo>
                <a:lnTo>
                  <a:pt x="5365531" y="5385728"/>
                </a:lnTo>
                <a:lnTo>
                  <a:pt x="5365531"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grpSp>
        <p:nvGrpSpPr>
          <p:cNvPr name="Group 18" id="18"/>
          <p:cNvGrpSpPr/>
          <p:nvPr/>
        </p:nvGrpSpPr>
        <p:grpSpPr>
          <a:xfrm rot="0">
            <a:off x="10756866" y="431675"/>
            <a:ext cx="7161290" cy="7161290"/>
            <a:chOff x="0" y="0"/>
            <a:chExt cx="9548387" cy="9548387"/>
          </a:xfrm>
        </p:grpSpPr>
        <p:sp>
          <p:nvSpPr>
            <p:cNvPr name="Freeform 19" id="19"/>
            <p:cNvSpPr/>
            <p:nvPr/>
          </p:nvSpPr>
          <p:spPr>
            <a:xfrm flipH="false" flipV="false" rot="0">
              <a:off x="0" y="0"/>
              <a:ext cx="9548387" cy="9548387"/>
            </a:xfrm>
            <a:custGeom>
              <a:avLst/>
              <a:gdLst/>
              <a:ahLst/>
              <a:cxnLst/>
              <a:rect r="r" b="b" t="t" l="l"/>
              <a:pathLst>
                <a:path h="9548387" w="9548387">
                  <a:moveTo>
                    <a:pt x="0" y="0"/>
                  </a:moveTo>
                  <a:lnTo>
                    <a:pt x="9548387" y="0"/>
                  </a:lnTo>
                  <a:lnTo>
                    <a:pt x="9548387" y="9548387"/>
                  </a:lnTo>
                  <a:lnTo>
                    <a:pt x="0" y="9548387"/>
                  </a:lnTo>
                  <a:lnTo>
                    <a:pt x="0" y="0"/>
                  </a:lnTo>
                  <a:close/>
                </a:path>
              </a:pathLst>
            </a:custGeom>
            <a:blipFill>
              <a:blip r:embed="rId17">
                <a:alphaModFix amt="13000"/>
                <a:extLst>
                  <a:ext uri="{96DAC541-7B7A-43D3-8B79-37D633B846F1}">
                    <asvg:svgBlip xmlns:asvg="http://schemas.microsoft.com/office/drawing/2016/SVG/main" r:embed="rId18"/>
                  </a:ext>
                </a:extLst>
              </a:blip>
              <a:stretch>
                <a:fillRect l="0" t="0" r="0" b="0"/>
              </a:stretch>
            </a:blipFill>
          </p:spPr>
        </p:sp>
        <p:sp>
          <p:nvSpPr>
            <p:cNvPr name="Freeform 20" id="20"/>
            <p:cNvSpPr/>
            <p:nvPr/>
          </p:nvSpPr>
          <p:spPr>
            <a:xfrm flipH="false" flipV="false" rot="0">
              <a:off x="1181466" y="1167943"/>
              <a:ext cx="7185454" cy="7212501"/>
            </a:xfrm>
            <a:custGeom>
              <a:avLst/>
              <a:gdLst/>
              <a:ahLst/>
              <a:cxnLst/>
              <a:rect r="r" b="b" t="t" l="l"/>
              <a:pathLst>
                <a:path h="7212501" w="7185454">
                  <a:moveTo>
                    <a:pt x="0" y="0"/>
                  </a:moveTo>
                  <a:lnTo>
                    <a:pt x="7185454" y="0"/>
                  </a:lnTo>
                  <a:lnTo>
                    <a:pt x="7185454" y="7212501"/>
                  </a:lnTo>
                  <a:lnTo>
                    <a:pt x="0" y="7212501"/>
                  </a:lnTo>
                  <a:lnTo>
                    <a:pt x="0" y="0"/>
                  </a:lnTo>
                  <a:close/>
                </a:path>
              </a:pathLst>
            </a:custGeom>
            <a:blipFill>
              <a:blip r:embed="rId19">
                <a:alphaModFix amt="13000"/>
                <a:extLst>
                  <a:ext uri="{96DAC541-7B7A-43D3-8B79-37D633B846F1}">
                    <asvg:svgBlip xmlns:asvg="http://schemas.microsoft.com/office/drawing/2016/SVG/main" r:embed="rId20"/>
                  </a:ext>
                </a:extLst>
              </a:blip>
              <a:stretch>
                <a:fillRect l="0" t="0" r="0" b="0"/>
              </a:stretch>
            </a:blipFill>
          </p:spPr>
        </p:sp>
      </p:grpSp>
      <p:sp>
        <p:nvSpPr>
          <p:cNvPr name="Freeform 21" id="21"/>
          <p:cNvSpPr/>
          <p:nvPr/>
        </p:nvSpPr>
        <p:spPr>
          <a:xfrm flipH="true" flipV="false" rot="-91488">
            <a:off x="10796446" y="5176990"/>
            <a:ext cx="2542243" cy="1884437"/>
          </a:xfrm>
          <a:custGeom>
            <a:avLst/>
            <a:gdLst/>
            <a:ahLst/>
            <a:cxnLst/>
            <a:rect r="r" b="b" t="t" l="l"/>
            <a:pathLst>
              <a:path h="1884437" w="2542243">
                <a:moveTo>
                  <a:pt x="2542242" y="0"/>
                </a:moveTo>
                <a:lnTo>
                  <a:pt x="0" y="0"/>
                </a:lnTo>
                <a:lnTo>
                  <a:pt x="0" y="1884438"/>
                </a:lnTo>
                <a:lnTo>
                  <a:pt x="2542242" y="1884438"/>
                </a:lnTo>
                <a:lnTo>
                  <a:pt x="2542242" y="0"/>
                </a:lnTo>
                <a:close/>
              </a:path>
            </a:pathLst>
          </a:custGeom>
          <a:blipFill>
            <a:blip r:embed="rId21">
              <a:extLst>
                <a:ext uri="{96DAC541-7B7A-43D3-8B79-37D633B846F1}">
                  <asvg:svgBlip xmlns:asvg="http://schemas.microsoft.com/office/drawing/2016/SVG/main" r:embed="rId22"/>
                </a:ext>
              </a:extLst>
            </a:blip>
            <a:stretch>
              <a:fillRect l="0" t="0" r="0" b="0"/>
            </a:stretch>
          </a:blipFill>
        </p:spPr>
      </p:sp>
      <p:sp>
        <p:nvSpPr>
          <p:cNvPr name="Freeform 22" id="22"/>
          <p:cNvSpPr/>
          <p:nvPr/>
        </p:nvSpPr>
        <p:spPr>
          <a:xfrm flipH="false" flipV="false" rot="0">
            <a:off x="8345585" y="4993516"/>
            <a:ext cx="627613" cy="627613"/>
          </a:xfrm>
          <a:custGeom>
            <a:avLst/>
            <a:gdLst/>
            <a:ahLst/>
            <a:cxnLst/>
            <a:rect r="r" b="b" t="t" l="l"/>
            <a:pathLst>
              <a:path h="627613" w="627613">
                <a:moveTo>
                  <a:pt x="0" y="0"/>
                </a:moveTo>
                <a:lnTo>
                  <a:pt x="627613" y="0"/>
                </a:lnTo>
                <a:lnTo>
                  <a:pt x="627613" y="627614"/>
                </a:lnTo>
                <a:lnTo>
                  <a:pt x="0" y="62761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23" id="23"/>
          <p:cNvSpPr/>
          <p:nvPr/>
        </p:nvSpPr>
        <p:spPr>
          <a:xfrm flipH="false" flipV="false" rot="0">
            <a:off x="17290542" y="8611906"/>
            <a:ext cx="627613" cy="627613"/>
          </a:xfrm>
          <a:custGeom>
            <a:avLst/>
            <a:gdLst/>
            <a:ahLst/>
            <a:cxnLst/>
            <a:rect r="r" b="b" t="t" l="l"/>
            <a:pathLst>
              <a:path h="627613" w="627613">
                <a:moveTo>
                  <a:pt x="0" y="0"/>
                </a:moveTo>
                <a:lnTo>
                  <a:pt x="627614" y="0"/>
                </a:lnTo>
                <a:lnTo>
                  <a:pt x="627614" y="627613"/>
                </a:lnTo>
                <a:lnTo>
                  <a:pt x="0" y="62761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24" id="24"/>
          <p:cNvSpPr/>
          <p:nvPr/>
        </p:nvSpPr>
        <p:spPr>
          <a:xfrm flipH="false" flipV="false" rot="0">
            <a:off x="524821" y="457200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25" id="25"/>
          <p:cNvSpPr/>
          <p:nvPr/>
        </p:nvSpPr>
        <p:spPr>
          <a:xfrm flipH="false" flipV="false" rot="0">
            <a:off x="11358842" y="1700835"/>
            <a:ext cx="350770" cy="350770"/>
          </a:xfrm>
          <a:custGeom>
            <a:avLst/>
            <a:gdLst/>
            <a:ahLst/>
            <a:cxnLst/>
            <a:rect r="r" b="b" t="t" l="l"/>
            <a:pathLst>
              <a:path h="350770" w="350770">
                <a:moveTo>
                  <a:pt x="0" y="0"/>
                </a:moveTo>
                <a:lnTo>
                  <a:pt x="350770" y="0"/>
                </a:lnTo>
                <a:lnTo>
                  <a:pt x="350770" y="350769"/>
                </a:lnTo>
                <a:lnTo>
                  <a:pt x="0" y="350769"/>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nvGrpSpPr>
          <p:cNvPr name="Group 26" id="26"/>
          <p:cNvGrpSpPr/>
          <p:nvPr/>
        </p:nvGrpSpPr>
        <p:grpSpPr>
          <a:xfrm rot="0">
            <a:off x="15811907" y="8102477"/>
            <a:ext cx="1256893" cy="986356"/>
            <a:chOff x="0" y="0"/>
            <a:chExt cx="1135558" cy="891137"/>
          </a:xfrm>
        </p:grpSpPr>
        <p:sp>
          <p:nvSpPr>
            <p:cNvPr name="Freeform 27" id="27"/>
            <p:cNvSpPr/>
            <p:nvPr/>
          </p:nvSpPr>
          <p:spPr>
            <a:xfrm flipH="false" flipV="false" rot="0">
              <a:off x="0" y="0"/>
              <a:ext cx="1135558" cy="891137"/>
            </a:xfrm>
            <a:custGeom>
              <a:avLst/>
              <a:gdLst/>
              <a:ahLst/>
              <a:cxnLst/>
              <a:rect r="r" b="b" t="t" l="l"/>
              <a:pathLst>
                <a:path h="891137" w="1135558">
                  <a:moveTo>
                    <a:pt x="80074" y="0"/>
                  </a:moveTo>
                  <a:lnTo>
                    <a:pt x="1055484" y="0"/>
                  </a:lnTo>
                  <a:cubicBezTo>
                    <a:pt x="1076721" y="0"/>
                    <a:pt x="1097088" y="8436"/>
                    <a:pt x="1112105" y="23453"/>
                  </a:cubicBezTo>
                  <a:cubicBezTo>
                    <a:pt x="1127122" y="38470"/>
                    <a:pt x="1135558" y="58837"/>
                    <a:pt x="1135558" y="80074"/>
                  </a:cubicBezTo>
                  <a:lnTo>
                    <a:pt x="1135558" y="811063"/>
                  </a:lnTo>
                  <a:cubicBezTo>
                    <a:pt x="1135558" y="832300"/>
                    <a:pt x="1127122" y="852667"/>
                    <a:pt x="1112105" y="867684"/>
                  </a:cubicBezTo>
                  <a:cubicBezTo>
                    <a:pt x="1097088" y="882701"/>
                    <a:pt x="1076721" y="891137"/>
                    <a:pt x="1055484" y="891137"/>
                  </a:cubicBezTo>
                  <a:lnTo>
                    <a:pt x="80074" y="891137"/>
                  </a:lnTo>
                  <a:cubicBezTo>
                    <a:pt x="58837" y="891137"/>
                    <a:pt x="38470" y="882701"/>
                    <a:pt x="23453" y="867684"/>
                  </a:cubicBezTo>
                  <a:cubicBezTo>
                    <a:pt x="8436" y="852667"/>
                    <a:pt x="0" y="832300"/>
                    <a:pt x="0" y="811063"/>
                  </a:cubicBezTo>
                  <a:lnTo>
                    <a:pt x="0" y="80074"/>
                  </a:lnTo>
                  <a:cubicBezTo>
                    <a:pt x="0" y="58837"/>
                    <a:pt x="8436" y="38470"/>
                    <a:pt x="23453" y="23453"/>
                  </a:cubicBezTo>
                  <a:cubicBezTo>
                    <a:pt x="38470" y="8436"/>
                    <a:pt x="58837" y="0"/>
                    <a:pt x="80074" y="0"/>
                  </a:cubicBezTo>
                  <a:close/>
                </a:path>
              </a:pathLst>
            </a:custGeom>
            <a:solidFill>
              <a:srgbClr val="061F4A"/>
            </a:solidFill>
            <a:ln cap="sq">
              <a:noFill/>
              <a:prstDash val="solid"/>
              <a:miter/>
            </a:ln>
          </p:spPr>
        </p:sp>
        <p:sp>
          <p:nvSpPr>
            <p:cNvPr name="TextBox 28" id="28"/>
            <p:cNvSpPr txBox="true"/>
            <p:nvPr/>
          </p:nvSpPr>
          <p:spPr>
            <a:xfrm>
              <a:off x="0" y="95250"/>
              <a:ext cx="1135558" cy="795887"/>
            </a:xfrm>
            <a:prstGeom prst="rect">
              <a:avLst/>
            </a:prstGeom>
          </p:spPr>
          <p:txBody>
            <a:bodyPr anchor="ctr" rtlCol="false" tIns="16563" lIns="16563" bIns="16563" rIns="16563"/>
            <a:lstStyle/>
            <a:p>
              <a:pPr algn="ctr" marL="0" indent="0" lvl="0">
                <a:lnSpc>
                  <a:spcPts val="799"/>
                </a:lnSpc>
                <a:spcBef>
                  <a:spcPct val="0"/>
                </a:spcBef>
              </a:pPr>
            </a:p>
          </p:txBody>
        </p:sp>
      </p:grpSp>
      <p:sp>
        <p:nvSpPr>
          <p:cNvPr name="Freeform 29" id="29"/>
          <p:cNvSpPr/>
          <p:nvPr/>
        </p:nvSpPr>
        <p:spPr>
          <a:xfrm flipH="false" flipV="false" rot="0">
            <a:off x="14983374" y="1223774"/>
            <a:ext cx="2085426" cy="588525"/>
          </a:xfrm>
          <a:custGeom>
            <a:avLst/>
            <a:gdLst/>
            <a:ahLst/>
            <a:cxnLst/>
            <a:rect r="r" b="b" t="t" l="l"/>
            <a:pathLst>
              <a:path h="588525" w="2085426">
                <a:moveTo>
                  <a:pt x="0" y="0"/>
                </a:moveTo>
                <a:lnTo>
                  <a:pt x="2085426" y="0"/>
                </a:lnTo>
                <a:lnTo>
                  <a:pt x="2085426" y="588525"/>
                </a:lnTo>
                <a:lnTo>
                  <a:pt x="0" y="588525"/>
                </a:lnTo>
                <a:lnTo>
                  <a:pt x="0" y="0"/>
                </a:lnTo>
                <a:close/>
              </a:path>
            </a:pathLst>
          </a:custGeom>
          <a:blipFill>
            <a:blip r:embed="rId23">
              <a:extLst>
                <a:ext uri="{96DAC541-7B7A-43D3-8B79-37D633B846F1}">
                  <asvg:svgBlip xmlns:asvg="http://schemas.microsoft.com/office/drawing/2016/SVG/main" r:embed="rId24"/>
                </a:ext>
              </a:extLst>
            </a:blip>
            <a:stretch>
              <a:fillRect l="0" t="0" r="0" b="0"/>
            </a:stretch>
          </a:blipFill>
        </p:spPr>
      </p:sp>
      <p:sp>
        <p:nvSpPr>
          <p:cNvPr name="TextBox 30" id="30"/>
          <p:cNvSpPr txBox="true"/>
          <p:nvPr/>
        </p:nvSpPr>
        <p:spPr>
          <a:xfrm rot="0">
            <a:off x="3062953" y="3618282"/>
            <a:ext cx="5721887" cy="1177607"/>
          </a:xfrm>
          <a:prstGeom prst="rect">
            <a:avLst/>
          </a:prstGeom>
        </p:spPr>
        <p:txBody>
          <a:bodyPr anchor="t" rtlCol="false" tIns="0" lIns="0" bIns="0" rIns="0">
            <a:spAutoFit/>
          </a:bodyPr>
          <a:lstStyle/>
          <a:p>
            <a:pPr algn="l">
              <a:lnSpc>
                <a:spcPts val="4647"/>
              </a:lnSpc>
            </a:pPr>
            <a:r>
              <a:rPr lang="en-US" sz="4224" spc="-63">
                <a:solidFill>
                  <a:srgbClr val="EDEDED"/>
                </a:solidFill>
                <a:latin typeface="TT Interphases"/>
                <a:ea typeface="TT Interphases"/>
                <a:cs typeface="TT Interphases"/>
                <a:sym typeface="TT Interphases"/>
              </a:rPr>
              <a:t>Le manuel d'observation des éclipses :</a:t>
            </a:r>
          </a:p>
        </p:txBody>
      </p:sp>
      <p:sp>
        <p:nvSpPr>
          <p:cNvPr name="TextBox 31" id="31"/>
          <p:cNvSpPr txBox="true"/>
          <p:nvPr/>
        </p:nvSpPr>
        <p:spPr>
          <a:xfrm rot="0">
            <a:off x="15897362" y="8249051"/>
            <a:ext cx="896893" cy="961624"/>
          </a:xfrm>
          <a:prstGeom prst="rect">
            <a:avLst/>
          </a:prstGeom>
        </p:spPr>
        <p:txBody>
          <a:bodyPr anchor="t" rtlCol="false" tIns="0" lIns="0" bIns="0" rIns="0">
            <a:spAutoFit/>
          </a:bodyPr>
          <a:lstStyle/>
          <a:p>
            <a:pPr algn="l">
              <a:lnSpc>
                <a:spcPts val="6965"/>
              </a:lnSpc>
            </a:pPr>
            <a:r>
              <a:rPr lang="en-US" sz="7739" spc="-773">
                <a:solidFill>
                  <a:srgbClr val="EDEDED"/>
                </a:solidFill>
                <a:latin typeface="Disket Mono"/>
                <a:ea typeface="Disket Mono"/>
                <a:cs typeface="Disket Mono"/>
                <a:sym typeface="Disket Mono"/>
              </a:rPr>
              <a:t>3</a:t>
            </a:r>
          </a:p>
        </p:txBody>
      </p:sp>
      <p:sp>
        <p:nvSpPr>
          <p:cNvPr name="TextBox 32" id="32"/>
          <p:cNvSpPr txBox="true"/>
          <p:nvPr/>
        </p:nvSpPr>
        <p:spPr>
          <a:xfrm rot="-5400000">
            <a:off x="16443314" y="8439411"/>
            <a:ext cx="670388" cy="333475"/>
          </a:xfrm>
          <a:prstGeom prst="rect">
            <a:avLst/>
          </a:prstGeom>
        </p:spPr>
        <p:txBody>
          <a:bodyPr anchor="t" rtlCol="false" tIns="0" lIns="0" bIns="0" rIns="0">
            <a:spAutoFit/>
          </a:bodyPr>
          <a:lstStyle/>
          <a:p>
            <a:pPr algn="ctr" marL="0" indent="0" lvl="0">
              <a:lnSpc>
                <a:spcPts val="1127"/>
              </a:lnSpc>
            </a:pPr>
            <a:r>
              <a:rPr lang="en-US" sz="1252" spc="-18">
                <a:solidFill>
                  <a:srgbClr val="EDEDED"/>
                </a:solidFill>
                <a:latin typeface="Helvetica World Bold"/>
                <a:ea typeface="Helvetica World Bold"/>
                <a:cs typeface="Helvetica World Bold"/>
                <a:sym typeface="Helvetica World Bold"/>
              </a:rPr>
              <a:t>LEÇON COURS</a:t>
            </a:r>
          </a:p>
        </p:txBody>
      </p:sp>
      <p:sp>
        <p:nvSpPr>
          <p:cNvPr name="TextBox 33" id="33"/>
          <p:cNvSpPr txBox="true"/>
          <p:nvPr/>
        </p:nvSpPr>
        <p:spPr>
          <a:xfrm rot="0">
            <a:off x="1200150" y="5014011"/>
            <a:ext cx="10166562" cy="4084815"/>
          </a:xfrm>
          <a:prstGeom prst="rect">
            <a:avLst/>
          </a:prstGeom>
        </p:spPr>
        <p:txBody>
          <a:bodyPr anchor="t" rtlCol="false" tIns="0" lIns="0" bIns="0" rIns="0">
            <a:spAutoFit/>
          </a:bodyPr>
          <a:lstStyle/>
          <a:p>
            <a:pPr algn="l">
              <a:lnSpc>
                <a:spcPts val="9304"/>
              </a:lnSpc>
            </a:pPr>
            <a:r>
              <a:rPr lang="en-US" sz="10338" spc="-516">
                <a:solidFill>
                  <a:srgbClr val="FFFFFF"/>
                </a:solidFill>
                <a:latin typeface="Helvetica World Bold"/>
                <a:ea typeface="Helvetica World Bold"/>
                <a:cs typeface="Helvetica World Bold"/>
                <a:sym typeface="Helvetica World Bold"/>
              </a:rPr>
              <a:t>FAITS ET POINTS IMPORTANTS SUR L'ÉCLIPSE</a:t>
            </a:r>
          </a:p>
        </p:txBody>
      </p:sp>
      <p:sp>
        <p:nvSpPr>
          <p:cNvPr name="TextBox 34" id="34"/>
          <p:cNvSpPr txBox="true"/>
          <p:nvPr/>
        </p:nvSpPr>
        <p:spPr>
          <a:xfrm rot="0">
            <a:off x="4073286" y="5214036"/>
            <a:ext cx="5652876" cy="1494815"/>
          </a:xfrm>
          <a:prstGeom prst="rect">
            <a:avLst/>
          </a:prstGeom>
        </p:spPr>
        <p:txBody>
          <a:bodyPr anchor="t" rtlCol="false" tIns="0" lIns="0" bIns="0" rIns="0">
            <a:spAutoFit/>
          </a:bodyPr>
          <a:lstStyle/>
          <a:p>
            <a:pPr algn="l">
              <a:lnSpc>
                <a:spcPts val="10490"/>
              </a:lnSpc>
            </a:pP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0">
            <a:off x="524821" y="457200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0" y="-9525"/>
            <a:ext cx="19357664" cy="10888686"/>
          </a:xfrm>
          <a:custGeom>
            <a:avLst/>
            <a:gdLst/>
            <a:ahLst/>
            <a:cxnLst/>
            <a:rect r="r" b="b" t="t" l="l"/>
            <a:pathLst>
              <a:path h="10888686" w="19357664">
                <a:moveTo>
                  <a:pt x="0" y="0"/>
                </a:moveTo>
                <a:lnTo>
                  <a:pt x="19357664" y="0"/>
                </a:lnTo>
                <a:lnTo>
                  <a:pt x="19357664" y="10888686"/>
                </a:lnTo>
                <a:lnTo>
                  <a:pt x="0" y="1088868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3280367">
            <a:off x="15198278" y="861080"/>
            <a:ext cx="1000358" cy="1225382"/>
          </a:xfrm>
          <a:custGeom>
            <a:avLst/>
            <a:gdLst/>
            <a:ahLst/>
            <a:cxnLst/>
            <a:rect r="r" b="b" t="t" l="l"/>
            <a:pathLst>
              <a:path h="1225382" w="1000358">
                <a:moveTo>
                  <a:pt x="0" y="0"/>
                </a:moveTo>
                <a:lnTo>
                  <a:pt x="1000358" y="0"/>
                </a:lnTo>
                <a:lnTo>
                  <a:pt x="1000358" y="1225383"/>
                </a:lnTo>
                <a:lnTo>
                  <a:pt x="0" y="122538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13838167" y="1562720"/>
            <a:ext cx="738358" cy="738358"/>
          </a:xfrm>
          <a:custGeom>
            <a:avLst/>
            <a:gdLst/>
            <a:ahLst/>
            <a:cxnLst/>
            <a:rect r="r" b="b" t="t" l="l"/>
            <a:pathLst>
              <a:path h="738358" w="738358">
                <a:moveTo>
                  <a:pt x="0" y="0"/>
                </a:moveTo>
                <a:lnTo>
                  <a:pt x="738358" y="0"/>
                </a:lnTo>
                <a:lnTo>
                  <a:pt x="738358" y="738358"/>
                </a:lnTo>
                <a:lnTo>
                  <a:pt x="0" y="73835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16487555" y="1562720"/>
            <a:ext cx="478619" cy="478619"/>
          </a:xfrm>
          <a:custGeom>
            <a:avLst/>
            <a:gdLst/>
            <a:ahLst/>
            <a:cxnLst/>
            <a:rect r="r" b="b" t="t" l="l"/>
            <a:pathLst>
              <a:path h="478619" w="478619">
                <a:moveTo>
                  <a:pt x="0" y="0"/>
                </a:moveTo>
                <a:lnTo>
                  <a:pt x="478619" y="0"/>
                </a:lnTo>
                <a:lnTo>
                  <a:pt x="478619" y="478619"/>
                </a:lnTo>
                <a:lnTo>
                  <a:pt x="0" y="47861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8" id="8"/>
          <p:cNvSpPr txBox="true"/>
          <p:nvPr/>
        </p:nvSpPr>
        <p:spPr>
          <a:xfrm rot="0">
            <a:off x="1152525" y="1117905"/>
            <a:ext cx="9292649" cy="1107756"/>
          </a:xfrm>
          <a:prstGeom prst="rect">
            <a:avLst/>
          </a:prstGeom>
        </p:spPr>
        <p:txBody>
          <a:bodyPr anchor="t" rtlCol="false" tIns="0" lIns="0" bIns="0" rIns="0">
            <a:spAutoFit/>
          </a:bodyPr>
          <a:lstStyle/>
          <a:p>
            <a:pPr algn="l">
              <a:lnSpc>
                <a:spcPts val="7267"/>
              </a:lnSpc>
            </a:pPr>
            <a:r>
              <a:rPr lang="en-US" sz="8074" spc="-403">
                <a:solidFill>
                  <a:srgbClr val="02CB9B"/>
                </a:solidFill>
                <a:latin typeface="Helvetica World Bold"/>
                <a:ea typeface="Helvetica World Bold"/>
                <a:cs typeface="Helvetica World Bold"/>
                <a:sym typeface="Helvetica World Bold"/>
              </a:rPr>
              <a:t>Prédire les éclipses</a:t>
            </a:r>
          </a:p>
        </p:txBody>
      </p:sp>
      <p:grpSp>
        <p:nvGrpSpPr>
          <p:cNvPr name="Group 9" id="9"/>
          <p:cNvGrpSpPr/>
          <p:nvPr/>
        </p:nvGrpSpPr>
        <p:grpSpPr>
          <a:xfrm rot="0">
            <a:off x="6696262" y="3105724"/>
            <a:ext cx="4896599" cy="2806441"/>
            <a:chOff x="0" y="0"/>
            <a:chExt cx="6528798" cy="3741921"/>
          </a:xfrm>
        </p:grpSpPr>
        <p:grpSp>
          <p:nvGrpSpPr>
            <p:cNvPr name="Group 10" id="10"/>
            <p:cNvGrpSpPr/>
            <p:nvPr/>
          </p:nvGrpSpPr>
          <p:grpSpPr>
            <a:xfrm rot="0">
              <a:off x="0" y="0"/>
              <a:ext cx="6528798" cy="3741921"/>
              <a:chOff x="0" y="0"/>
              <a:chExt cx="1289639" cy="739145"/>
            </a:xfrm>
          </p:grpSpPr>
          <p:sp>
            <p:nvSpPr>
              <p:cNvPr name="Freeform 11" id="11"/>
              <p:cNvSpPr/>
              <p:nvPr/>
            </p:nvSpPr>
            <p:spPr>
              <a:xfrm flipH="false" flipV="false" rot="0">
                <a:off x="0" y="0"/>
                <a:ext cx="1289639" cy="739145"/>
              </a:xfrm>
              <a:custGeom>
                <a:avLst/>
                <a:gdLst/>
                <a:ahLst/>
                <a:cxnLst/>
                <a:rect r="r" b="b" t="t" l="l"/>
                <a:pathLst>
                  <a:path h="739145" w="1289639">
                    <a:moveTo>
                      <a:pt x="36365" y="0"/>
                    </a:moveTo>
                    <a:lnTo>
                      <a:pt x="1253274" y="0"/>
                    </a:lnTo>
                    <a:cubicBezTo>
                      <a:pt x="1262919" y="0"/>
                      <a:pt x="1272168" y="3831"/>
                      <a:pt x="1278988" y="10651"/>
                    </a:cubicBezTo>
                    <a:cubicBezTo>
                      <a:pt x="1285808" y="17471"/>
                      <a:pt x="1289639" y="26720"/>
                      <a:pt x="1289639" y="36365"/>
                    </a:cubicBezTo>
                    <a:lnTo>
                      <a:pt x="1289639" y="702780"/>
                    </a:lnTo>
                    <a:cubicBezTo>
                      <a:pt x="1289639" y="722864"/>
                      <a:pt x="1273358" y="739145"/>
                      <a:pt x="1253274" y="739145"/>
                    </a:cubicBezTo>
                    <a:lnTo>
                      <a:pt x="36365" y="739145"/>
                    </a:lnTo>
                    <a:cubicBezTo>
                      <a:pt x="26720" y="739145"/>
                      <a:pt x="17471" y="735314"/>
                      <a:pt x="10651" y="728494"/>
                    </a:cubicBezTo>
                    <a:cubicBezTo>
                      <a:pt x="3831" y="721674"/>
                      <a:pt x="0" y="712425"/>
                      <a:pt x="0" y="702780"/>
                    </a:cubicBezTo>
                    <a:lnTo>
                      <a:pt x="0" y="36365"/>
                    </a:lnTo>
                    <a:cubicBezTo>
                      <a:pt x="0" y="26720"/>
                      <a:pt x="3831" y="17471"/>
                      <a:pt x="10651" y="10651"/>
                    </a:cubicBezTo>
                    <a:cubicBezTo>
                      <a:pt x="17471" y="3831"/>
                      <a:pt x="26720" y="0"/>
                      <a:pt x="36365" y="0"/>
                    </a:cubicBezTo>
                    <a:close/>
                  </a:path>
                </a:pathLst>
              </a:custGeom>
              <a:solidFill>
                <a:srgbClr val="3E4466"/>
              </a:solidFill>
              <a:ln cap="rnd">
                <a:noFill/>
                <a:prstDash val="solid"/>
                <a:round/>
              </a:ln>
            </p:spPr>
          </p:sp>
          <p:sp>
            <p:nvSpPr>
              <p:cNvPr name="TextBox 12" id="12"/>
              <p:cNvSpPr txBox="true"/>
              <p:nvPr/>
            </p:nvSpPr>
            <p:spPr>
              <a:xfrm>
                <a:off x="0" y="104775"/>
                <a:ext cx="1289639" cy="634370"/>
              </a:xfrm>
              <a:prstGeom prst="rect">
                <a:avLst/>
              </a:prstGeom>
            </p:spPr>
            <p:txBody>
              <a:bodyPr anchor="ctr" rtlCol="false" tIns="50800" lIns="50800" bIns="50800" rIns="50800"/>
              <a:lstStyle/>
              <a:p>
                <a:pPr algn="ctr">
                  <a:lnSpc>
                    <a:spcPts val="799"/>
                  </a:lnSpc>
                </a:pPr>
              </a:p>
            </p:txBody>
          </p:sp>
        </p:grpSp>
        <p:sp>
          <p:nvSpPr>
            <p:cNvPr name="TextBox 13" id="13"/>
            <p:cNvSpPr txBox="true"/>
            <p:nvPr/>
          </p:nvSpPr>
          <p:spPr>
            <a:xfrm rot="0">
              <a:off x="1444018" y="481196"/>
              <a:ext cx="4457598" cy="1814195"/>
            </a:xfrm>
            <a:prstGeom prst="rect">
              <a:avLst/>
            </a:prstGeom>
          </p:spPr>
          <p:txBody>
            <a:bodyPr anchor="t" rtlCol="false" tIns="0" lIns="0" bIns="0" rIns="0">
              <a:spAutoFit/>
            </a:bodyPr>
            <a:lstStyle/>
            <a:p>
              <a:pPr algn="l">
                <a:lnSpc>
                  <a:spcPts val="1852"/>
                </a:lnSpc>
              </a:pPr>
              <a:r>
                <a:rPr lang="en-US" sz="1425" spc="-21">
                  <a:solidFill>
                    <a:srgbClr val="EDEDED"/>
                  </a:solidFill>
                  <a:latin typeface="TT Interphases"/>
                  <a:ea typeface="TT Interphases"/>
                  <a:cs typeface="TT Interphases"/>
                  <a:sym typeface="TT Interphases"/>
                </a:rPr>
                <a:t>En utilisant les mathématiques, ils comprennent comment les choses se déplacent dans l'espace. Ils tiennent également compte de la taille des corps célestes et du fait que ce ne sont pas des cercles parfaits.</a:t>
              </a:r>
            </a:p>
          </p:txBody>
        </p:sp>
        <p:sp>
          <p:nvSpPr>
            <p:cNvPr name="TextBox 14" id="14"/>
            <p:cNvSpPr txBox="true"/>
            <p:nvPr/>
          </p:nvSpPr>
          <p:spPr>
            <a:xfrm rot="0">
              <a:off x="536942" y="531548"/>
              <a:ext cx="561907" cy="635590"/>
            </a:xfrm>
            <a:prstGeom prst="rect">
              <a:avLst/>
            </a:prstGeom>
          </p:spPr>
          <p:txBody>
            <a:bodyPr anchor="t" rtlCol="false" tIns="0" lIns="0" bIns="0" rIns="0">
              <a:spAutoFit/>
            </a:bodyPr>
            <a:lstStyle/>
            <a:p>
              <a:pPr algn="l">
                <a:lnSpc>
                  <a:spcPts val="3272"/>
                </a:lnSpc>
              </a:pPr>
              <a:r>
                <a:rPr lang="en-US" sz="3636" spc="-363">
                  <a:solidFill>
                    <a:srgbClr val="EDEDED"/>
                  </a:solidFill>
                  <a:latin typeface="Disket Mono Bold"/>
                  <a:ea typeface="Disket Mono Bold"/>
                  <a:cs typeface="Disket Mono Bold"/>
                  <a:sym typeface="Disket Mono Bold"/>
                </a:rPr>
                <a:t>2</a:t>
              </a:r>
            </a:p>
          </p:txBody>
        </p:sp>
        <p:sp>
          <p:nvSpPr>
            <p:cNvPr name="AutoShape 15" id="15"/>
            <p:cNvSpPr/>
            <p:nvPr/>
          </p:nvSpPr>
          <p:spPr>
            <a:xfrm flipV="true">
              <a:off x="631387" y="1389881"/>
              <a:ext cx="0" cy="1810428"/>
            </a:xfrm>
            <a:prstGeom prst="line">
              <a:avLst/>
            </a:prstGeom>
            <a:ln cap="flat" w="25400">
              <a:solidFill>
                <a:srgbClr val="EDEDED"/>
              </a:solidFill>
              <a:prstDash val="solid"/>
              <a:headEnd type="none" len="sm" w="sm"/>
              <a:tailEnd type="none" len="sm" w="sm"/>
            </a:ln>
          </p:spPr>
        </p:sp>
      </p:grpSp>
      <p:grpSp>
        <p:nvGrpSpPr>
          <p:cNvPr name="Group 16" id="16"/>
          <p:cNvGrpSpPr/>
          <p:nvPr/>
        </p:nvGrpSpPr>
        <p:grpSpPr>
          <a:xfrm rot="0">
            <a:off x="12173324" y="3105724"/>
            <a:ext cx="4896599" cy="2806441"/>
            <a:chOff x="0" y="0"/>
            <a:chExt cx="6528798" cy="3741921"/>
          </a:xfrm>
        </p:grpSpPr>
        <p:grpSp>
          <p:nvGrpSpPr>
            <p:cNvPr name="Group 17" id="17"/>
            <p:cNvGrpSpPr/>
            <p:nvPr/>
          </p:nvGrpSpPr>
          <p:grpSpPr>
            <a:xfrm rot="0">
              <a:off x="0" y="0"/>
              <a:ext cx="6528798" cy="3741921"/>
              <a:chOff x="0" y="0"/>
              <a:chExt cx="1289639" cy="739145"/>
            </a:xfrm>
          </p:grpSpPr>
          <p:sp>
            <p:nvSpPr>
              <p:cNvPr name="Freeform 18" id="18"/>
              <p:cNvSpPr/>
              <p:nvPr/>
            </p:nvSpPr>
            <p:spPr>
              <a:xfrm flipH="false" flipV="false" rot="0">
                <a:off x="0" y="0"/>
                <a:ext cx="1289639" cy="739145"/>
              </a:xfrm>
              <a:custGeom>
                <a:avLst/>
                <a:gdLst/>
                <a:ahLst/>
                <a:cxnLst/>
                <a:rect r="r" b="b" t="t" l="l"/>
                <a:pathLst>
                  <a:path h="739145" w="1289639">
                    <a:moveTo>
                      <a:pt x="36365" y="0"/>
                    </a:moveTo>
                    <a:lnTo>
                      <a:pt x="1253274" y="0"/>
                    </a:lnTo>
                    <a:cubicBezTo>
                      <a:pt x="1262919" y="0"/>
                      <a:pt x="1272168" y="3831"/>
                      <a:pt x="1278988" y="10651"/>
                    </a:cubicBezTo>
                    <a:cubicBezTo>
                      <a:pt x="1285808" y="17471"/>
                      <a:pt x="1289639" y="26720"/>
                      <a:pt x="1289639" y="36365"/>
                    </a:cubicBezTo>
                    <a:lnTo>
                      <a:pt x="1289639" y="702780"/>
                    </a:lnTo>
                    <a:cubicBezTo>
                      <a:pt x="1289639" y="722864"/>
                      <a:pt x="1273358" y="739145"/>
                      <a:pt x="1253274" y="739145"/>
                    </a:cubicBezTo>
                    <a:lnTo>
                      <a:pt x="36365" y="739145"/>
                    </a:lnTo>
                    <a:cubicBezTo>
                      <a:pt x="26720" y="739145"/>
                      <a:pt x="17471" y="735314"/>
                      <a:pt x="10651" y="728494"/>
                    </a:cubicBezTo>
                    <a:cubicBezTo>
                      <a:pt x="3831" y="721674"/>
                      <a:pt x="0" y="712425"/>
                      <a:pt x="0" y="702780"/>
                    </a:cubicBezTo>
                    <a:lnTo>
                      <a:pt x="0" y="36365"/>
                    </a:lnTo>
                    <a:cubicBezTo>
                      <a:pt x="0" y="26720"/>
                      <a:pt x="3831" y="17471"/>
                      <a:pt x="10651" y="10651"/>
                    </a:cubicBezTo>
                    <a:cubicBezTo>
                      <a:pt x="17471" y="3831"/>
                      <a:pt x="26720" y="0"/>
                      <a:pt x="36365" y="0"/>
                    </a:cubicBezTo>
                    <a:close/>
                  </a:path>
                </a:pathLst>
              </a:custGeom>
              <a:solidFill>
                <a:srgbClr val="3E4466">
                  <a:alpha val="94902"/>
                </a:srgbClr>
              </a:solidFill>
              <a:ln cap="rnd">
                <a:noFill/>
                <a:prstDash val="solid"/>
                <a:round/>
              </a:ln>
            </p:spPr>
          </p:sp>
          <p:sp>
            <p:nvSpPr>
              <p:cNvPr name="TextBox 19" id="19"/>
              <p:cNvSpPr txBox="true"/>
              <p:nvPr/>
            </p:nvSpPr>
            <p:spPr>
              <a:xfrm>
                <a:off x="0" y="104775"/>
                <a:ext cx="1289639" cy="634370"/>
              </a:xfrm>
              <a:prstGeom prst="rect">
                <a:avLst/>
              </a:prstGeom>
            </p:spPr>
            <p:txBody>
              <a:bodyPr anchor="ctr" rtlCol="false" tIns="50800" lIns="50800" bIns="50800" rIns="50800"/>
              <a:lstStyle/>
              <a:p>
                <a:pPr algn="ctr">
                  <a:lnSpc>
                    <a:spcPts val="799"/>
                  </a:lnSpc>
                </a:pPr>
              </a:p>
            </p:txBody>
          </p:sp>
        </p:grpSp>
        <p:sp>
          <p:nvSpPr>
            <p:cNvPr name="TextBox 20" id="20"/>
            <p:cNvSpPr txBox="true"/>
            <p:nvPr/>
          </p:nvSpPr>
          <p:spPr>
            <a:xfrm rot="0">
              <a:off x="1444018" y="481196"/>
              <a:ext cx="4457598" cy="1453515"/>
            </a:xfrm>
            <a:prstGeom prst="rect">
              <a:avLst/>
            </a:prstGeom>
          </p:spPr>
          <p:txBody>
            <a:bodyPr anchor="t" rtlCol="false" tIns="0" lIns="0" bIns="0" rIns="0">
              <a:spAutoFit/>
            </a:bodyPr>
            <a:lstStyle/>
            <a:p>
              <a:pPr algn="l">
                <a:lnSpc>
                  <a:spcPts val="2242"/>
                </a:lnSpc>
              </a:pPr>
              <a:r>
                <a:rPr lang="en-US" sz="1725" spc="-25">
                  <a:solidFill>
                    <a:srgbClr val="EDEDED">
                      <a:alpha val="94902"/>
                    </a:srgbClr>
                  </a:solidFill>
                  <a:latin typeface="TT Interphases"/>
                  <a:ea typeface="TT Interphases"/>
                  <a:cs typeface="TT Interphases"/>
                  <a:sym typeface="TT Interphases"/>
                </a:rPr>
                <a:t>Les scientifiques transforment ensuite les positions et les vitesses actuelles de la Terre et de la Lune en équations complexes.</a:t>
              </a:r>
            </a:p>
          </p:txBody>
        </p:sp>
        <p:sp>
          <p:nvSpPr>
            <p:cNvPr name="TextBox 21" id="21"/>
            <p:cNvSpPr txBox="true"/>
            <p:nvPr/>
          </p:nvSpPr>
          <p:spPr>
            <a:xfrm rot="0">
              <a:off x="536942" y="531548"/>
              <a:ext cx="561907" cy="635590"/>
            </a:xfrm>
            <a:prstGeom prst="rect">
              <a:avLst/>
            </a:prstGeom>
          </p:spPr>
          <p:txBody>
            <a:bodyPr anchor="t" rtlCol="false" tIns="0" lIns="0" bIns="0" rIns="0">
              <a:spAutoFit/>
            </a:bodyPr>
            <a:lstStyle/>
            <a:p>
              <a:pPr algn="l">
                <a:lnSpc>
                  <a:spcPts val="3272"/>
                </a:lnSpc>
              </a:pPr>
              <a:r>
                <a:rPr lang="en-US" sz="3636" spc="-363">
                  <a:solidFill>
                    <a:srgbClr val="EDEDED">
                      <a:alpha val="94902"/>
                    </a:srgbClr>
                  </a:solidFill>
                  <a:latin typeface="Disket Mono Bold"/>
                  <a:ea typeface="Disket Mono Bold"/>
                  <a:cs typeface="Disket Mono Bold"/>
                  <a:sym typeface="Disket Mono Bold"/>
                </a:rPr>
                <a:t>3</a:t>
              </a:r>
            </a:p>
          </p:txBody>
        </p:sp>
        <p:sp>
          <p:nvSpPr>
            <p:cNvPr name="AutoShape 22" id="22"/>
            <p:cNvSpPr/>
            <p:nvPr/>
          </p:nvSpPr>
          <p:spPr>
            <a:xfrm flipV="true">
              <a:off x="605987" y="1389881"/>
              <a:ext cx="0" cy="1810428"/>
            </a:xfrm>
            <a:prstGeom prst="line">
              <a:avLst/>
            </a:prstGeom>
            <a:ln cap="flat" w="25400">
              <a:solidFill>
                <a:srgbClr val="EDEDED">
                  <a:alpha val="94902"/>
                </a:srgbClr>
              </a:solidFill>
              <a:prstDash val="solid"/>
              <a:headEnd type="none" len="sm" w="sm"/>
              <a:tailEnd type="none" len="sm" w="sm"/>
            </a:ln>
          </p:spPr>
        </p:sp>
      </p:grpSp>
      <p:grpSp>
        <p:nvGrpSpPr>
          <p:cNvPr name="Group 23" id="23"/>
          <p:cNvGrpSpPr/>
          <p:nvPr/>
        </p:nvGrpSpPr>
        <p:grpSpPr>
          <a:xfrm rot="0">
            <a:off x="1219200" y="6451859"/>
            <a:ext cx="7634568" cy="2806441"/>
            <a:chOff x="0" y="0"/>
            <a:chExt cx="2010750" cy="739145"/>
          </a:xfrm>
        </p:grpSpPr>
        <p:sp>
          <p:nvSpPr>
            <p:cNvPr name="Freeform 24" id="24"/>
            <p:cNvSpPr/>
            <p:nvPr/>
          </p:nvSpPr>
          <p:spPr>
            <a:xfrm flipH="false" flipV="false" rot="0">
              <a:off x="0" y="0"/>
              <a:ext cx="2010751" cy="739145"/>
            </a:xfrm>
            <a:custGeom>
              <a:avLst/>
              <a:gdLst/>
              <a:ahLst/>
              <a:cxnLst/>
              <a:rect r="r" b="b" t="t" l="l"/>
              <a:pathLst>
                <a:path h="739145" w="2010751">
                  <a:moveTo>
                    <a:pt x="23323" y="0"/>
                  </a:moveTo>
                  <a:lnTo>
                    <a:pt x="1987427" y="0"/>
                  </a:lnTo>
                  <a:cubicBezTo>
                    <a:pt x="2000308" y="0"/>
                    <a:pt x="2010751" y="10442"/>
                    <a:pt x="2010751" y="23323"/>
                  </a:cubicBezTo>
                  <a:lnTo>
                    <a:pt x="2010751" y="715822"/>
                  </a:lnTo>
                  <a:cubicBezTo>
                    <a:pt x="2010751" y="722007"/>
                    <a:pt x="2008293" y="727940"/>
                    <a:pt x="2003919" y="732314"/>
                  </a:cubicBezTo>
                  <a:cubicBezTo>
                    <a:pt x="1999545" y="736688"/>
                    <a:pt x="1993613" y="739145"/>
                    <a:pt x="1987427" y="739145"/>
                  </a:cubicBezTo>
                  <a:lnTo>
                    <a:pt x="23323" y="739145"/>
                  </a:lnTo>
                  <a:cubicBezTo>
                    <a:pt x="17138" y="739145"/>
                    <a:pt x="11205" y="736688"/>
                    <a:pt x="6831" y="732314"/>
                  </a:cubicBezTo>
                  <a:cubicBezTo>
                    <a:pt x="2457" y="727940"/>
                    <a:pt x="0" y="722007"/>
                    <a:pt x="0" y="715822"/>
                  </a:cubicBezTo>
                  <a:lnTo>
                    <a:pt x="0" y="23323"/>
                  </a:lnTo>
                  <a:cubicBezTo>
                    <a:pt x="0" y="17138"/>
                    <a:pt x="2457" y="11205"/>
                    <a:pt x="6831" y="6831"/>
                  </a:cubicBezTo>
                  <a:cubicBezTo>
                    <a:pt x="11205" y="2457"/>
                    <a:pt x="17138" y="0"/>
                    <a:pt x="23323" y="0"/>
                  </a:cubicBezTo>
                  <a:close/>
                </a:path>
              </a:pathLst>
            </a:custGeom>
            <a:solidFill>
              <a:srgbClr val="3E4466">
                <a:alpha val="94902"/>
              </a:srgbClr>
            </a:solidFill>
            <a:ln cap="rnd">
              <a:noFill/>
              <a:prstDash val="solid"/>
              <a:round/>
            </a:ln>
          </p:spPr>
        </p:sp>
        <p:sp>
          <p:nvSpPr>
            <p:cNvPr name="TextBox 25" id="25"/>
            <p:cNvSpPr txBox="true"/>
            <p:nvPr/>
          </p:nvSpPr>
          <p:spPr>
            <a:xfrm>
              <a:off x="0" y="104775"/>
              <a:ext cx="2010750" cy="634370"/>
            </a:xfrm>
            <a:prstGeom prst="rect">
              <a:avLst/>
            </a:prstGeom>
          </p:spPr>
          <p:txBody>
            <a:bodyPr anchor="ctr" rtlCol="false" tIns="50800" lIns="50800" bIns="50800" rIns="50800"/>
            <a:lstStyle/>
            <a:p>
              <a:pPr algn="ctr">
                <a:lnSpc>
                  <a:spcPts val="799"/>
                </a:lnSpc>
              </a:pPr>
            </a:p>
          </p:txBody>
        </p:sp>
      </p:grpSp>
      <p:sp>
        <p:nvSpPr>
          <p:cNvPr name="TextBox 26" id="26"/>
          <p:cNvSpPr txBox="true"/>
          <p:nvPr/>
        </p:nvSpPr>
        <p:spPr>
          <a:xfrm rot="0">
            <a:off x="2302214" y="6810375"/>
            <a:ext cx="6137198" cy="1322070"/>
          </a:xfrm>
          <a:prstGeom prst="rect">
            <a:avLst/>
          </a:prstGeom>
        </p:spPr>
        <p:txBody>
          <a:bodyPr anchor="t" rtlCol="false" tIns="0" lIns="0" bIns="0" rIns="0">
            <a:spAutoFit/>
          </a:bodyPr>
          <a:lstStyle/>
          <a:p>
            <a:pPr algn="l">
              <a:lnSpc>
                <a:spcPts val="2145"/>
              </a:lnSpc>
            </a:pPr>
            <a:r>
              <a:rPr lang="en-US" sz="1650" spc="-24">
                <a:solidFill>
                  <a:srgbClr val="EDEDED"/>
                </a:solidFill>
                <a:latin typeface="TT Interphases"/>
                <a:ea typeface="TT Interphases"/>
                <a:cs typeface="TT Interphases"/>
                <a:sym typeface="TT Interphases"/>
              </a:rPr>
              <a:t>Ils programment un ordinateur pour comprendre où se trouvent la Lune et le Soleil lorsque nous levons les yeux de la Terre. Pour ce faire, ils font réfléchir l'ordinateur sur le temps et sur la façon dont les choses avancent ou reculent. Cela les aide à déterminer où se trouvent la Lune et le Soleil dans le ciel l'un par rapport à l'autre.</a:t>
            </a:r>
          </a:p>
        </p:txBody>
      </p:sp>
      <p:sp>
        <p:nvSpPr>
          <p:cNvPr name="TextBox 27" id="27"/>
          <p:cNvSpPr txBox="true"/>
          <p:nvPr/>
        </p:nvSpPr>
        <p:spPr>
          <a:xfrm rot="0">
            <a:off x="1621907" y="6929578"/>
            <a:ext cx="421430" cy="397635"/>
          </a:xfrm>
          <a:prstGeom prst="rect">
            <a:avLst/>
          </a:prstGeom>
        </p:spPr>
        <p:txBody>
          <a:bodyPr anchor="t" rtlCol="false" tIns="0" lIns="0" bIns="0" rIns="0">
            <a:spAutoFit/>
          </a:bodyPr>
          <a:lstStyle/>
          <a:p>
            <a:pPr algn="l">
              <a:lnSpc>
                <a:spcPts val="2867"/>
              </a:lnSpc>
            </a:pPr>
            <a:r>
              <a:rPr lang="en-US" sz="3186" spc="-318">
                <a:solidFill>
                  <a:srgbClr val="EDEDED"/>
                </a:solidFill>
                <a:latin typeface="Disket Mono Bold"/>
                <a:ea typeface="Disket Mono Bold"/>
                <a:cs typeface="Disket Mono Bold"/>
                <a:sym typeface="Disket Mono Bold"/>
              </a:rPr>
              <a:t>4 </a:t>
            </a:r>
          </a:p>
        </p:txBody>
      </p:sp>
      <p:sp>
        <p:nvSpPr>
          <p:cNvPr name="AutoShape 28" id="28"/>
          <p:cNvSpPr/>
          <p:nvPr/>
        </p:nvSpPr>
        <p:spPr>
          <a:xfrm flipV="true">
            <a:off x="1692741" y="7494270"/>
            <a:ext cx="0" cy="1357821"/>
          </a:xfrm>
          <a:prstGeom prst="line">
            <a:avLst/>
          </a:prstGeom>
          <a:ln cap="flat" w="19050">
            <a:solidFill>
              <a:srgbClr val="EDEDED"/>
            </a:solidFill>
            <a:prstDash val="solid"/>
            <a:headEnd type="none" len="sm" w="sm"/>
            <a:tailEnd type="none" len="sm" w="sm"/>
          </a:ln>
        </p:spPr>
      </p:sp>
      <p:grpSp>
        <p:nvGrpSpPr>
          <p:cNvPr name="Group 29" id="29"/>
          <p:cNvGrpSpPr/>
          <p:nvPr/>
        </p:nvGrpSpPr>
        <p:grpSpPr>
          <a:xfrm rot="0">
            <a:off x="9434232" y="6451859"/>
            <a:ext cx="7635691" cy="2806441"/>
            <a:chOff x="0" y="0"/>
            <a:chExt cx="2011046" cy="739145"/>
          </a:xfrm>
        </p:grpSpPr>
        <p:sp>
          <p:nvSpPr>
            <p:cNvPr name="Freeform 30" id="30"/>
            <p:cNvSpPr/>
            <p:nvPr/>
          </p:nvSpPr>
          <p:spPr>
            <a:xfrm flipH="false" flipV="false" rot="0">
              <a:off x="0" y="0"/>
              <a:ext cx="2011046" cy="739145"/>
            </a:xfrm>
            <a:custGeom>
              <a:avLst/>
              <a:gdLst/>
              <a:ahLst/>
              <a:cxnLst/>
              <a:rect r="r" b="b" t="t" l="l"/>
              <a:pathLst>
                <a:path h="739145" w="2011046">
                  <a:moveTo>
                    <a:pt x="23320" y="0"/>
                  </a:moveTo>
                  <a:lnTo>
                    <a:pt x="1987726" y="0"/>
                  </a:lnTo>
                  <a:cubicBezTo>
                    <a:pt x="2000606" y="0"/>
                    <a:pt x="2011046" y="10441"/>
                    <a:pt x="2011046" y="23320"/>
                  </a:cubicBezTo>
                  <a:lnTo>
                    <a:pt x="2011046" y="715825"/>
                  </a:lnTo>
                  <a:cubicBezTo>
                    <a:pt x="2011046" y="728704"/>
                    <a:pt x="2000606" y="739145"/>
                    <a:pt x="1987726" y="739145"/>
                  </a:cubicBezTo>
                  <a:lnTo>
                    <a:pt x="23320" y="739145"/>
                  </a:lnTo>
                  <a:cubicBezTo>
                    <a:pt x="10441" y="739145"/>
                    <a:pt x="0" y="728704"/>
                    <a:pt x="0" y="715825"/>
                  </a:cubicBezTo>
                  <a:lnTo>
                    <a:pt x="0" y="23320"/>
                  </a:lnTo>
                  <a:cubicBezTo>
                    <a:pt x="0" y="10441"/>
                    <a:pt x="10441" y="0"/>
                    <a:pt x="23320" y="0"/>
                  </a:cubicBezTo>
                  <a:close/>
                </a:path>
              </a:pathLst>
            </a:custGeom>
            <a:solidFill>
              <a:srgbClr val="3E4466">
                <a:alpha val="94902"/>
              </a:srgbClr>
            </a:solidFill>
            <a:ln cap="rnd">
              <a:noFill/>
              <a:prstDash val="solid"/>
              <a:round/>
            </a:ln>
          </p:spPr>
        </p:sp>
        <p:sp>
          <p:nvSpPr>
            <p:cNvPr name="TextBox 31" id="31"/>
            <p:cNvSpPr txBox="true"/>
            <p:nvPr/>
          </p:nvSpPr>
          <p:spPr>
            <a:xfrm>
              <a:off x="0" y="104775"/>
              <a:ext cx="2011046" cy="634370"/>
            </a:xfrm>
            <a:prstGeom prst="rect">
              <a:avLst/>
            </a:prstGeom>
          </p:spPr>
          <p:txBody>
            <a:bodyPr anchor="ctr" rtlCol="false" tIns="50800" lIns="50800" bIns="50800" rIns="50800"/>
            <a:lstStyle/>
            <a:p>
              <a:pPr algn="ctr">
                <a:lnSpc>
                  <a:spcPts val="799"/>
                </a:lnSpc>
              </a:pPr>
            </a:p>
          </p:txBody>
        </p:sp>
      </p:grpSp>
      <p:sp>
        <p:nvSpPr>
          <p:cNvPr name="TextBox 32" id="32"/>
          <p:cNvSpPr txBox="true"/>
          <p:nvPr/>
        </p:nvSpPr>
        <p:spPr>
          <a:xfrm rot="0">
            <a:off x="10517245" y="6800850"/>
            <a:ext cx="6111798" cy="1472565"/>
          </a:xfrm>
          <a:prstGeom prst="rect">
            <a:avLst/>
          </a:prstGeom>
        </p:spPr>
        <p:txBody>
          <a:bodyPr anchor="t" rtlCol="false" tIns="0" lIns="0" bIns="0" rIns="0">
            <a:spAutoFit/>
          </a:bodyPr>
          <a:lstStyle/>
          <a:p>
            <a:pPr algn="l">
              <a:lnSpc>
                <a:spcPts val="2340"/>
              </a:lnSpc>
            </a:pPr>
            <a:r>
              <a:rPr lang="en-US" sz="1800" spc="-27">
                <a:solidFill>
                  <a:srgbClr val="EDEDED"/>
                </a:solidFill>
                <a:latin typeface="TT Interphases"/>
                <a:ea typeface="TT Interphases"/>
                <a:cs typeface="TT Interphases"/>
                <a:sym typeface="TT Interphases"/>
              </a:rPr>
              <a:t>Les éclipses sont des arrangements spécifiques du Soleil, de la Lune et de la Terre qui peuvent être identifiés par l'ordinateur - il est très doué pour les prédire ! Il peut même te dire exactement quand une éclipse commencera et se terminera, même si c'est dans des centaines d'années !</a:t>
            </a:r>
          </a:p>
        </p:txBody>
      </p:sp>
      <p:sp>
        <p:nvSpPr>
          <p:cNvPr name="TextBox 33" id="33"/>
          <p:cNvSpPr txBox="true"/>
          <p:nvPr/>
        </p:nvSpPr>
        <p:spPr>
          <a:xfrm rot="0">
            <a:off x="9836938" y="6929578"/>
            <a:ext cx="421430" cy="397635"/>
          </a:xfrm>
          <a:prstGeom prst="rect">
            <a:avLst/>
          </a:prstGeom>
        </p:spPr>
        <p:txBody>
          <a:bodyPr anchor="t" rtlCol="false" tIns="0" lIns="0" bIns="0" rIns="0">
            <a:spAutoFit/>
          </a:bodyPr>
          <a:lstStyle/>
          <a:p>
            <a:pPr algn="l">
              <a:lnSpc>
                <a:spcPts val="2867"/>
              </a:lnSpc>
            </a:pPr>
            <a:r>
              <a:rPr lang="en-US" sz="3186" spc="-318">
                <a:solidFill>
                  <a:srgbClr val="EDEDED"/>
                </a:solidFill>
                <a:latin typeface="Disket Mono Bold"/>
                <a:ea typeface="Disket Mono Bold"/>
                <a:cs typeface="Disket Mono Bold"/>
                <a:sym typeface="Disket Mono Bold"/>
              </a:rPr>
              <a:t>5 </a:t>
            </a:r>
          </a:p>
        </p:txBody>
      </p:sp>
      <p:sp>
        <p:nvSpPr>
          <p:cNvPr name="AutoShape 34" id="34"/>
          <p:cNvSpPr/>
          <p:nvPr/>
        </p:nvSpPr>
        <p:spPr>
          <a:xfrm flipV="true">
            <a:off x="9888722" y="7494270"/>
            <a:ext cx="0" cy="1357821"/>
          </a:xfrm>
          <a:prstGeom prst="line">
            <a:avLst/>
          </a:prstGeom>
          <a:ln cap="flat" w="19050">
            <a:solidFill>
              <a:srgbClr val="EDEDED"/>
            </a:solidFill>
            <a:prstDash val="solid"/>
            <a:headEnd type="none" len="sm" w="sm"/>
            <a:tailEnd type="none" len="sm" w="sm"/>
          </a:ln>
        </p:spPr>
      </p:sp>
      <p:grpSp>
        <p:nvGrpSpPr>
          <p:cNvPr name="Group 35" id="35"/>
          <p:cNvGrpSpPr/>
          <p:nvPr/>
        </p:nvGrpSpPr>
        <p:grpSpPr>
          <a:xfrm rot="0">
            <a:off x="1219200" y="3105724"/>
            <a:ext cx="4896599" cy="2806441"/>
            <a:chOff x="0" y="0"/>
            <a:chExt cx="6528798" cy="3741921"/>
          </a:xfrm>
        </p:grpSpPr>
        <p:grpSp>
          <p:nvGrpSpPr>
            <p:cNvPr name="Group 36" id="36"/>
            <p:cNvGrpSpPr/>
            <p:nvPr/>
          </p:nvGrpSpPr>
          <p:grpSpPr>
            <a:xfrm rot="0">
              <a:off x="0" y="0"/>
              <a:ext cx="6528798" cy="3741921"/>
              <a:chOff x="0" y="0"/>
              <a:chExt cx="1289639" cy="739145"/>
            </a:xfrm>
          </p:grpSpPr>
          <p:sp>
            <p:nvSpPr>
              <p:cNvPr name="Freeform 37" id="37"/>
              <p:cNvSpPr/>
              <p:nvPr/>
            </p:nvSpPr>
            <p:spPr>
              <a:xfrm flipH="false" flipV="false" rot="0">
                <a:off x="0" y="0"/>
                <a:ext cx="1289639" cy="739145"/>
              </a:xfrm>
              <a:custGeom>
                <a:avLst/>
                <a:gdLst/>
                <a:ahLst/>
                <a:cxnLst/>
                <a:rect r="r" b="b" t="t" l="l"/>
                <a:pathLst>
                  <a:path h="739145" w="1289639">
                    <a:moveTo>
                      <a:pt x="36365" y="0"/>
                    </a:moveTo>
                    <a:lnTo>
                      <a:pt x="1253274" y="0"/>
                    </a:lnTo>
                    <a:cubicBezTo>
                      <a:pt x="1262919" y="0"/>
                      <a:pt x="1272168" y="3831"/>
                      <a:pt x="1278988" y="10651"/>
                    </a:cubicBezTo>
                    <a:cubicBezTo>
                      <a:pt x="1285808" y="17471"/>
                      <a:pt x="1289639" y="26720"/>
                      <a:pt x="1289639" y="36365"/>
                    </a:cubicBezTo>
                    <a:lnTo>
                      <a:pt x="1289639" y="702780"/>
                    </a:lnTo>
                    <a:cubicBezTo>
                      <a:pt x="1289639" y="722864"/>
                      <a:pt x="1273358" y="739145"/>
                      <a:pt x="1253274" y="739145"/>
                    </a:cubicBezTo>
                    <a:lnTo>
                      <a:pt x="36365" y="739145"/>
                    </a:lnTo>
                    <a:cubicBezTo>
                      <a:pt x="26720" y="739145"/>
                      <a:pt x="17471" y="735314"/>
                      <a:pt x="10651" y="728494"/>
                    </a:cubicBezTo>
                    <a:cubicBezTo>
                      <a:pt x="3831" y="721674"/>
                      <a:pt x="0" y="712425"/>
                      <a:pt x="0" y="702780"/>
                    </a:cubicBezTo>
                    <a:lnTo>
                      <a:pt x="0" y="36365"/>
                    </a:lnTo>
                    <a:cubicBezTo>
                      <a:pt x="0" y="26720"/>
                      <a:pt x="3831" y="17471"/>
                      <a:pt x="10651" y="10651"/>
                    </a:cubicBezTo>
                    <a:cubicBezTo>
                      <a:pt x="17471" y="3831"/>
                      <a:pt x="26720" y="0"/>
                      <a:pt x="36365" y="0"/>
                    </a:cubicBezTo>
                    <a:close/>
                  </a:path>
                </a:pathLst>
              </a:custGeom>
              <a:solidFill>
                <a:srgbClr val="3E4466">
                  <a:alpha val="94902"/>
                </a:srgbClr>
              </a:solidFill>
              <a:ln cap="rnd">
                <a:noFill/>
                <a:prstDash val="solid"/>
                <a:round/>
              </a:ln>
            </p:spPr>
          </p:sp>
          <p:sp>
            <p:nvSpPr>
              <p:cNvPr name="TextBox 38" id="38"/>
              <p:cNvSpPr txBox="true"/>
              <p:nvPr/>
            </p:nvSpPr>
            <p:spPr>
              <a:xfrm>
                <a:off x="0" y="104775"/>
                <a:ext cx="1289639" cy="634370"/>
              </a:xfrm>
              <a:prstGeom prst="rect">
                <a:avLst/>
              </a:prstGeom>
            </p:spPr>
            <p:txBody>
              <a:bodyPr anchor="ctr" rtlCol="false" tIns="50800" lIns="50800" bIns="50800" rIns="50800"/>
              <a:lstStyle/>
              <a:p>
                <a:pPr algn="ctr">
                  <a:lnSpc>
                    <a:spcPts val="799"/>
                  </a:lnSpc>
                </a:pPr>
              </a:p>
            </p:txBody>
          </p:sp>
        </p:grpSp>
        <p:sp>
          <p:nvSpPr>
            <p:cNvPr name="TextBox 39" id="39"/>
            <p:cNvSpPr txBox="true"/>
            <p:nvPr/>
          </p:nvSpPr>
          <p:spPr>
            <a:xfrm rot="0">
              <a:off x="1444018" y="471671"/>
              <a:ext cx="4474432" cy="2735580"/>
            </a:xfrm>
            <a:prstGeom prst="rect">
              <a:avLst/>
            </a:prstGeom>
          </p:spPr>
          <p:txBody>
            <a:bodyPr anchor="t" rtlCol="false" tIns="0" lIns="0" bIns="0" rIns="0">
              <a:spAutoFit/>
            </a:bodyPr>
            <a:lstStyle/>
            <a:p>
              <a:pPr algn="l">
                <a:lnSpc>
                  <a:spcPts val="2047"/>
                </a:lnSpc>
              </a:pPr>
              <a:r>
                <a:rPr lang="en-US" sz="1575" spc="-23">
                  <a:solidFill>
                    <a:srgbClr val="EDEDED">
                      <a:alpha val="94902"/>
                    </a:srgbClr>
                  </a:solidFill>
                  <a:latin typeface="TT Interphases"/>
                  <a:ea typeface="TT Interphases"/>
                  <a:cs typeface="TT Interphases"/>
                  <a:sym typeface="TT Interphases"/>
                </a:rPr>
                <a:t>Pour comprendre comment la Terre et la Lune gravitent autour du Soleil, les scientifiques doivent comprendre comment leurs formes et leurs mouvements s'influencent mutuellement. Ils utilisent la gravité pour comprendre comment tout s'imbrique.</a:t>
              </a:r>
            </a:p>
          </p:txBody>
        </p:sp>
        <p:sp>
          <p:nvSpPr>
            <p:cNvPr name="AutoShape 40" id="40"/>
            <p:cNvSpPr/>
            <p:nvPr/>
          </p:nvSpPr>
          <p:spPr>
            <a:xfrm flipV="true">
              <a:off x="618687" y="1389881"/>
              <a:ext cx="0" cy="1810428"/>
            </a:xfrm>
            <a:prstGeom prst="line">
              <a:avLst/>
            </a:prstGeom>
            <a:ln cap="flat" w="25400">
              <a:solidFill>
                <a:srgbClr val="EDEDED">
                  <a:alpha val="94902"/>
                </a:srgbClr>
              </a:solidFill>
              <a:prstDash val="solid"/>
              <a:headEnd type="none" len="sm" w="sm"/>
              <a:tailEnd type="none" len="sm" w="sm"/>
            </a:ln>
          </p:spPr>
        </p:sp>
        <p:sp>
          <p:nvSpPr>
            <p:cNvPr name="TextBox 41" id="41"/>
            <p:cNvSpPr txBox="true"/>
            <p:nvPr/>
          </p:nvSpPr>
          <p:spPr>
            <a:xfrm rot="0">
              <a:off x="536942" y="531548"/>
              <a:ext cx="561907" cy="635590"/>
            </a:xfrm>
            <a:prstGeom prst="rect">
              <a:avLst/>
            </a:prstGeom>
          </p:spPr>
          <p:txBody>
            <a:bodyPr anchor="t" rtlCol="false" tIns="0" lIns="0" bIns="0" rIns="0">
              <a:spAutoFit/>
            </a:bodyPr>
            <a:lstStyle/>
            <a:p>
              <a:pPr algn="l">
                <a:lnSpc>
                  <a:spcPts val="3272"/>
                </a:lnSpc>
              </a:pPr>
              <a:r>
                <a:rPr lang="en-US" sz="3636" spc="-363">
                  <a:solidFill>
                    <a:srgbClr val="EDEDED">
                      <a:alpha val="94902"/>
                    </a:srgbClr>
                  </a:solidFill>
                  <a:latin typeface="Disket Mono Bold"/>
                  <a:ea typeface="Disket Mono Bold"/>
                  <a:cs typeface="Disket Mono Bold"/>
                  <a:sym typeface="Disket Mono Bold"/>
                </a:rPr>
                <a:t>1</a:t>
              </a:r>
            </a:p>
          </p:txBody>
        </p:sp>
      </p:grpSp>
    </p:spTree>
  </p:cSld>
  <p:clrMapOvr>
    <a:masterClrMapping/>
  </p:clrMapOvr>
  <p:transition spd="slow">
    <p:push dir="r"/>
  </p:transition>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grpSp>
        <p:nvGrpSpPr>
          <p:cNvPr name="Group 3" id="3"/>
          <p:cNvGrpSpPr/>
          <p:nvPr/>
        </p:nvGrpSpPr>
        <p:grpSpPr>
          <a:xfrm rot="0">
            <a:off x="-2594325" y="-2088688"/>
            <a:ext cx="21781200" cy="12375688"/>
            <a:chOff x="0" y="0"/>
            <a:chExt cx="29041601" cy="16500917"/>
          </a:xfrm>
        </p:grpSpPr>
        <p:sp>
          <p:nvSpPr>
            <p:cNvPr name="Freeform 4" id="4"/>
            <p:cNvSpPr/>
            <p:nvPr/>
          </p:nvSpPr>
          <p:spPr>
            <a:xfrm flipH="false" flipV="false" rot="-10341611">
              <a:off x="738568" y="1774798"/>
              <a:ext cx="27564465" cy="12951320"/>
            </a:xfrm>
            <a:custGeom>
              <a:avLst/>
              <a:gdLst/>
              <a:ahLst/>
              <a:cxnLst/>
              <a:rect r="r" b="b" t="t" l="l"/>
              <a:pathLst>
                <a:path h="12951320" w="27564465">
                  <a:moveTo>
                    <a:pt x="0" y="0"/>
                  </a:moveTo>
                  <a:lnTo>
                    <a:pt x="27564465" y="0"/>
                  </a:lnTo>
                  <a:lnTo>
                    <a:pt x="27564465" y="12951320"/>
                  </a:lnTo>
                  <a:lnTo>
                    <a:pt x="0" y="12951320"/>
                  </a:lnTo>
                  <a:lnTo>
                    <a:pt x="0" y="0"/>
                  </a:lnTo>
                  <a:close/>
                </a:path>
              </a:pathLst>
            </a:custGeom>
            <a:blipFill>
              <a:blip r:embed="rId3">
                <a:extLst>
                  <a:ext uri="{96DAC541-7B7A-43D3-8B79-37D633B846F1}">
                    <asvg:svgBlip xmlns:asvg="http://schemas.microsoft.com/office/drawing/2016/SVG/main" r:embed="rId4"/>
                  </a:ext>
                </a:extLst>
              </a:blip>
              <a:stretch>
                <a:fillRect l="-85981" t="-38582" r="-10917" b="0"/>
              </a:stretch>
            </a:blipFill>
          </p:spPr>
        </p:sp>
        <p:grpSp>
          <p:nvGrpSpPr>
            <p:cNvPr name="Group 5" id="5"/>
            <p:cNvGrpSpPr/>
            <p:nvPr/>
          </p:nvGrpSpPr>
          <p:grpSpPr>
            <a:xfrm rot="0">
              <a:off x="20172300" y="2063220"/>
              <a:ext cx="8305800" cy="3327400"/>
              <a:chOff x="0" y="0"/>
              <a:chExt cx="1640652" cy="657264"/>
            </a:xfrm>
          </p:grpSpPr>
          <p:sp>
            <p:nvSpPr>
              <p:cNvPr name="Freeform 6" id="6"/>
              <p:cNvSpPr/>
              <p:nvPr/>
            </p:nvSpPr>
            <p:spPr>
              <a:xfrm flipH="false" flipV="false" rot="0">
                <a:off x="0" y="0"/>
                <a:ext cx="1640652" cy="657264"/>
              </a:xfrm>
              <a:custGeom>
                <a:avLst/>
                <a:gdLst/>
                <a:ahLst/>
                <a:cxnLst/>
                <a:rect r="r" b="b" t="t" l="l"/>
                <a:pathLst>
                  <a:path h="657264" w="1640652">
                    <a:moveTo>
                      <a:pt x="0" y="0"/>
                    </a:moveTo>
                    <a:lnTo>
                      <a:pt x="1640652" y="0"/>
                    </a:lnTo>
                    <a:lnTo>
                      <a:pt x="1640652" y="657264"/>
                    </a:lnTo>
                    <a:lnTo>
                      <a:pt x="0" y="657264"/>
                    </a:lnTo>
                    <a:close/>
                  </a:path>
                </a:pathLst>
              </a:custGeom>
              <a:solidFill>
                <a:srgbClr val="EDEDED"/>
              </a:solidFill>
            </p:spPr>
          </p:sp>
          <p:sp>
            <p:nvSpPr>
              <p:cNvPr name="TextBox 7" id="7"/>
              <p:cNvSpPr txBox="true"/>
              <p:nvPr/>
            </p:nvSpPr>
            <p:spPr>
              <a:xfrm>
                <a:off x="0" y="104775"/>
                <a:ext cx="1640652" cy="552489"/>
              </a:xfrm>
              <a:prstGeom prst="rect">
                <a:avLst/>
              </a:prstGeom>
            </p:spPr>
            <p:txBody>
              <a:bodyPr anchor="ctr" rtlCol="false" tIns="50800" lIns="50800" bIns="50800" rIns="50800"/>
              <a:lstStyle/>
              <a:p>
                <a:pPr algn="ctr">
                  <a:lnSpc>
                    <a:spcPts val="799"/>
                  </a:lnSpc>
                </a:pPr>
              </a:p>
            </p:txBody>
          </p:sp>
        </p:grpSp>
      </p:grpSp>
      <p:sp>
        <p:nvSpPr>
          <p:cNvPr name="Freeform 8" id="8"/>
          <p:cNvSpPr/>
          <p:nvPr/>
        </p:nvSpPr>
        <p:spPr>
          <a:xfrm flipH="false" flipV="false" rot="2863921">
            <a:off x="17660158" y="3091186"/>
            <a:ext cx="1575441" cy="821576"/>
          </a:xfrm>
          <a:custGeom>
            <a:avLst/>
            <a:gdLst/>
            <a:ahLst/>
            <a:cxnLst/>
            <a:rect r="r" b="b" t="t" l="l"/>
            <a:pathLst>
              <a:path h="821576" w="1575441">
                <a:moveTo>
                  <a:pt x="0" y="0"/>
                </a:moveTo>
                <a:lnTo>
                  <a:pt x="1575441" y="0"/>
                </a:lnTo>
                <a:lnTo>
                  <a:pt x="1575441" y="821576"/>
                </a:lnTo>
                <a:lnTo>
                  <a:pt x="0" y="821576"/>
                </a:lnTo>
                <a:lnTo>
                  <a:pt x="0" y="0"/>
                </a:lnTo>
                <a:close/>
              </a:path>
            </a:pathLst>
          </a:custGeom>
          <a:blipFill>
            <a:blip r:embed="rId5"/>
            <a:stretch>
              <a:fillRect l="0" t="0" r="0" b="0"/>
            </a:stretch>
          </a:blipFill>
        </p:spPr>
      </p:sp>
      <p:sp>
        <p:nvSpPr>
          <p:cNvPr name="Freeform 9" id="9"/>
          <p:cNvSpPr/>
          <p:nvPr/>
        </p:nvSpPr>
        <p:spPr>
          <a:xfrm flipH="false" flipV="false" rot="67208">
            <a:off x="2933015" y="9421957"/>
            <a:ext cx="16768905" cy="2622047"/>
          </a:xfrm>
          <a:custGeom>
            <a:avLst/>
            <a:gdLst/>
            <a:ahLst/>
            <a:cxnLst/>
            <a:rect r="r" b="b" t="t" l="l"/>
            <a:pathLst>
              <a:path h="2622047" w="16768905">
                <a:moveTo>
                  <a:pt x="0" y="0"/>
                </a:moveTo>
                <a:lnTo>
                  <a:pt x="16768906" y="0"/>
                </a:lnTo>
                <a:lnTo>
                  <a:pt x="16768906" y="2622047"/>
                </a:lnTo>
                <a:lnTo>
                  <a:pt x="0" y="262204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a:ln cap="sq">
            <a:noFill/>
            <a:prstDash val="solid"/>
            <a:miter/>
          </a:ln>
        </p:spPr>
      </p:sp>
      <p:sp>
        <p:nvSpPr>
          <p:cNvPr name="Freeform 10" id="10"/>
          <p:cNvSpPr/>
          <p:nvPr/>
        </p:nvSpPr>
        <p:spPr>
          <a:xfrm flipH="false" flipV="false" rot="278220">
            <a:off x="14405607" y="7413871"/>
            <a:ext cx="1622855" cy="2672366"/>
          </a:xfrm>
          <a:custGeom>
            <a:avLst/>
            <a:gdLst/>
            <a:ahLst/>
            <a:cxnLst/>
            <a:rect r="r" b="b" t="t" l="l"/>
            <a:pathLst>
              <a:path h="2672366" w="1622855">
                <a:moveTo>
                  <a:pt x="0" y="0"/>
                </a:moveTo>
                <a:lnTo>
                  <a:pt x="1622855" y="0"/>
                </a:lnTo>
                <a:lnTo>
                  <a:pt x="1622855" y="2672366"/>
                </a:lnTo>
                <a:lnTo>
                  <a:pt x="0" y="267236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a:ln cap="sq">
            <a:noFill/>
            <a:prstDash val="solid"/>
            <a:miter/>
          </a:ln>
        </p:spPr>
      </p:sp>
      <p:sp>
        <p:nvSpPr>
          <p:cNvPr name="Freeform 11" id="11"/>
          <p:cNvSpPr/>
          <p:nvPr/>
        </p:nvSpPr>
        <p:spPr>
          <a:xfrm flipH="false" flipV="false" rot="0">
            <a:off x="7752096" y="7472074"/>
            <a:ext cx="1060257" cy="2481453"/>
          </a:xfrm>
          <a:custGeom>
            <a:avLst/>
            <a:gdLst/>
            <a:ahLst/>
            <a:cxnLst/>
            <a:rect r="r" b="b" t="t" l="l"/>
            <a:pathLst>
              <a:path h="2481453" w="1060257">
                <a:moveTo>
                  <a:pt x="0" y="0"/>
                </a:moveTo>
                <a:lnTo>
                  <a:pt x="1060257" y="0"/>
                </a:lnTo>
                <a:lnTo>
                  <a:pt x="1060257" y="2481452"/>
                </a:lnTo>
                <a:lnTo>
                  <a:pt x="0" y="248145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a:ln cap="sq">
            <a:noFill/>
            <a:prstDash val="solid"/>
            <a:miter/>
          </a:ln>
        </p:spPr>
      </p:sp>
      <p:sp>
        <p:nvSpPr>
          <p:cNvPr name="TextBox 12" id="12"/>
          <p:cNvSpPr txBox="true"/>
          <p:nvPr/>
        </p:nvSpPr>
        <p:spPr>
          <a:xfrm rot="0">
            <a:off x="1219200" y="1052687"/>
            <a:ext cx="9893936" cy="3566159"/>
          </a:xfrm>
          <a:prstGeom prst="rect">
            <a:avLst/>
          </a:prstGeom>
        </p:spPr>
        <p:txBody>
          <a:bodyPr anchor="t" rtlCol="false" tIns="0" lIns="0" bIns="0" rIns="0">
            <a:spAutoFit/>
          </a:bodyPr>
          <a:lstStyle/>
          <a:p>
            <a:pPr algn="l" marL="0" indent="0" lvl="0">
              <a:lnSpc>
                <a:spcPts val="8189"/>
              </a:lnSpc>
            </a:pPr>
            <a:r>
              <a:rPr lang="en-US" sz="9099" spc="-545">
                <a:solidFill>
                  <a:srgbClr val="050F21"/>
                </a:solidFill>
                <a:latin typeface="Helvetica World Bold"/>
                <a:ea typeface="Helvetica World Bold"/>
                <a:cs typeface="Helvetica World Bold"/>
                <a:sym typeface="Helvetica World Bold"/>
              </a:rPr>
              <a:t>QUE POUVONS-NOUS APPRENDRE DES ÉCLIPSES ?</a:t>
            </a:r>
          </a:p>
        </p:txBody>
      </p:sp>
      <p:grpSp>
        <p:nvGrpSpPr>
          <p:cNvPr name="Group 13" id="13"/>
          <p:cNvGrpSpPr/>
          <p:nvPr/>
        </p:nvGrpSpPr>
        <p:grpSpPr>
          <a:xfrm rot="0">
            <a:off x="10058775" y="3685156"/>
            <a:ext cx="4292236" cy="4292236"/>
            <a:chOff x="0" y="0"/>
            <a:chExt cx="5722981" cy="5722981"/>
          </a:xfrm>
        </p:grpSpPr>
        <p:sp>
          <p:nvSpPr>
            <p:cNvPr name="Freeform 14" id="14"/>
            <p:cNvSpPr/>
            <p:nvPr/>
          </p:nvSpPr>
          <p:spPr>
            <a:xfrm flipH="false" flipV="false" rot="-10800000">
              <a:off x="0" y="0"/>
              <a:ext cx="5722981" cy="5722981"/>
            </a:xfrm>
            <a:custGeom>
              <a:avLst/>
              <a:gdLst/>
              <a:ahLst/>
              <a:cxnLst/>
              <a:rect r="r" b="b" t="t" l="l"/>
              <a:pathLst>
                <a:path h="5722981" w="5722981">
                  <a:moveTo>
                    <a:pt x="0" y="0"/>
                  </a:moveTo>
                  <a:lnTo>
                    <a:pt x="5722981" y="0"/>
                  </a:lnTo>
                  <a:lnTo>
                    <a:pt x="5722981" y="5722981"/>
                  </a:lnTo>
                  <a:lnTo>
                    <a:pt x="0" y="5722981"/>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5" id="15"/>
            <p:cNvSpPr/>
            <p:nvPr/>
          </p:nvSpPr>
          <p:spPr>
            <a:xfrm flipH="false" flipV="false" rot="-10800000">
              <a:off x="0" y="0"/>
              <a:ext cx="5722981" cy="5722981"/>
            </a:xfrm>
            <a:custGeom>
              <a:avLst/>
              <a:gdLst/>
              <a:ahLst/>
              <a:cxnLst/>
              <a:rect r="r" b="b" t="t" l="l"/>
              <a:pathLst>
                <a:path h="5722981" w="5722981">
                  <a:moveTo>
                    <a:pt x="0" y="0"/>
                  </a:moveTo>
                  <a:lnTo>
                    <a:pt x="5722981" y="0"/>
                  </a:lnTo>
                  <a:lnTo>
                    <a:pt x="5722981" y="5722981"/>
                  </a:lnTo>
                  <a:lnTo>
                    <a:pt x="0" y="5722981"/>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16" id="16"/>
            <p:cNvSpPr/>
            <p:nvPr/>
          </p:nvSpPr>
          <p:spPr>
            <a:xfrm flipH="false" flipV="false" rot="-10800000">
              <a:off x="586513" y="577950"/>
              <a:ext cx="4549955" cy="4567082"/>
            </a:xfrm>
            <a:custGeom>
              <a:avLst/>
              <a:gdLst/>
              <a:ahLst/>
              <a:cxnLst/>
              <a:rect r="r" b="b" t="t" l="l"/>
              <a:pathLst>
                <a:path h="4567082" w="4549955">
                  <a:moveTo>
                    <a:pt x="0" y="0"/>
                  </a:moveTo>
                  <a:lnTo>
                    <a:pt x="4549955" y="0"/>
                  </a:lnTo>
                  <a:lnTo>
                    <a:pt x="4549955" y="4567082"/>
                  </a:lnTo>
                  <a:lnTo>
                    <a:pt x="0" y="4567082"/>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Freeform 17" id="17"/>
            <p:cNvSpPr/>
            <p:nvPr/>
          </p:nvSpPr>
          <p:spPr>
            <a:xfrm flipH="true" flipV="false" rot="-5400000">
              <a:off x="650070" y="641746"/>
              <a:ext cx="4422842" cy="4439490"/>
            </a:xfrm>
            <a:custGeom>
              <a:avLst/>
              <a:gdLst/>
              <a:ahLst/>
              <a:cxnLst/>
              <a:rect r="r" b="b" t="t" l="l"/>
              <a:pathLst>
                <a:path h="4439490" w="4422842">
                  <a:moveTo>
                    <a:pt x="4422841" y="0"/>
                  </a:moveTo>
                  <a:lnTo>
                    <a:pt x="0" y="0"/>
                  </a:lnTo>
                  <a:lnTo>
                    <a:pt x="0" y="4439489"/>
                  </a:lnTo>
                  <a:lnTo>
                    <a:pt x="4422841" y="4439489"/>
                  </a:lnTo>
                  <a:lnTo>
                    <a:pt x="4422841"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18" id="18"/>
            <p:cNvSpPr/>
            <p:nvPr/>
          </p:nvSpPr>
          <p:spPr>
            <a:xfrm flipH="false" flipV="false" rot="2863921">
              <a:off x="3379689" y="733557"/>
              <a:ext cx="2036607" cy="1062070"/>
            </a:xfrm>
            <a:custGeom>
              <a:avLst/>
              <a:gdLst/>
              <a:ahLst/>
              <a:cxnLst/>
              <a:rect r="r" b="b" t="t" l="l"/>
              <a:pathLst>
                <a:path h="1062070" w="2036607">
                  <a:moveTo>
                    <a:pt x="0" y="0"/>
                  </a:moveTo>
                  <a:lnTo>
                    <a:pt x="2036607" y="0"/>
                  </a:lnTo>
                  <a:lnTo>
                    <a:pt x="2036607" y="1062070"/>
                  </a:lnTo>
                  <a:lnTo>
                    <a:pt x="0" y="1062070"/>
                  </a:lnTo>
                  <a:lnTo>
                    <a:pt x="0" y="0"/>
                  </a:lnTo>
                  <a:close/>
                </a:path>
              </a:pathLst>
            </a:custGeom>
            <a:blipFill>
              <a:blip r:embed="rId5"/>
              <a:stretch>
                <a:fillRect l="0" t="0" r="0" b="0"/>
              </a:stretch>
            </a:blipFill>
          </p:spPr>
        </p:sp>
      </p:grpSp>
    </p:spTree>
  </p:cSld>
  <p:clrMapOvr>
    <a:masterClrMapping/>
  </p:clrMapOvr>
  <p:transition spd="fast">
    <p:push dir="r"/>
  </p:transition>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912060">
            <a:off x="-614851" y="7241528"/>
            <a:ext cx="20940455" cy="8460221"/>
          </a:xfrm>
          <a:custGeom>
            <a:avLst/>
            <a:gdLst/>
            <a:ahLst/>
            <a:cxnLst/>
            <a:rect r="r" b="b" t="t" l="l"/>
            <a:pathLst>
              <a:path h="8460221" w="20940455">
                <a:moveTo>
                  <a:pt x="0" y="0"/>
                </a:moveTo>
                <a:lnTo>
                  <a:pt x="20940455" y="0"/>
                </a:lnTo>
                <a:lnTo>
                  <a:pt x="20940455" y="8460220"/>
                </a:lnTo>
                <a:lnTo>
                  <a:pt x="0" y="8460220"/>
                </a:lnTo>
                <a:lnTo>
                  <a:pt x="0" y="0"/>
                </a:lnTo>
                <a:close/>
              </a:path>
            </a:pathLst>
          </a:custGeom>
          <a:blipFill>
            <a:blip r:embed="rId3">
              <a:extLst>
                <a:ext uri="{96DAC541-7B7A-43D3-8B79-37D633B846F1}">
                  <asvg:svgBlip xmlns:asvg="http://schemas.microsoft.com/office/drawing/2016/SVG/main" r:embed="rId4"/>
                </a:ext>
              </a:extLst>
            </a:blip>
            <a:stretch>
              <a:fillRect l="-47247" t="0" r="-133645" b="-138704"/>
            </a:stretch>
          </a:blipFill>
        </p:spPr>
      </p:sp>
      <p:grpSp>
        <p:nvGrpSpPr>
          <p:cNvPr name="Group 4" id="4"/>
          <p:cNvGrpSpPr/>
          <p:nvPr/>
        </p:nvGrpSpPr>
        <p:grpSpPr>
          <a:xfrm rot="0">
            <a:off x="-2901154" y="-49696"/>
            <a:ext cx="10386391" cy="10386391"/>
            <a:chOff x="0" y="0"/>
            <a:chExt cx="13848522" cy="13848522"/>
          </a:xfrm>
        </p:grpSpPr>
        <p:sp>
          <p:nvSpPr>
            <p:cNvPr name="Freeform 5" id="5"/>
            <p:cNvSpPr/>
            <p:nvPr/>
          </p:nvSpPr>
          <p:spPr>
            <a:xfrm flipH="false" flipV="false" rot="-10800000">
              <a:off x="0" y="0"/>
              <a:ext cx="13848522" cy="13848522"/>
            </a:xfrm>
            <a:custGeom>
              <a:avLst/>
              <a:gdLst/>
              <a:ahLst/>
              <a:cxnLst/>
              <a:rect r="r" b="b" t="t" l="l"/>
              <a:pathLst>
                <a:path h="13848522" w="13848522">
                  <a:moveTo>
                    <a:pt x="0" y="0"/>
                  </a:moveTo>
                  <a:lnTo>
                    <a:pt x="13848522" y="0"/>
                  </a:lnTo>
                  <a:lnTo>
                    <a:pt x="13848522" y="13848522"/>
                  </a:lnTo>
                  <a:lnTo>
                    <a:pt x="0" y="1384852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10800000">
              <a:off x="0" y="0"/>
              <a:ext cx="13848522" cy="13848522"/>
            </a:xfrm>
            <a:custGeom>
              <a:avLst/>
              <a:gdLst/>
              <a:ahLst/>
              <a:cxnLst/>
              <a:rect r="r" b="b" t="t" l="l"/>
              <a:pathLst>
                <a:path h="13848522" w="13848522">
                  <a:moveTo>
                    <a:pt x="0" y="0"/>
                  </a:moveTo>
                  <a:lnTo>
                    <a:pt x="13848522" y="0"/>
                  </a:lnTo>
                  <a:lnTo>
                    <a:pt x="13848522" y="13848522"/>
                  </a:lnTo>
                  <a:lnTo>
                    <a:pt x="0" y="13848522"/>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10800000">
              <a:off x="1419249" y="1398528"/>
              <a:ext cx="11010023" cy="11051466"/>
            </a:xfrm>
            <a:custGeom>
              <a:avLst/>
              <a:gdLst/>
              <a:ahLst/>
              <a:cxnLst/>
              <a:rect r="r" b="b" t="t" l="l"/>
              <a:pathLst>
                <a:path h="11051466" w="11010023">
                  <a:moveTo>
                    <a:pt x="0" y="0"/>
                  </a:moveTo>
                  <a:lnTo>
                    <a:pt x="11010023" y="0"/>
                  </a:lnTo>
                  <a:lnTo>
                    <a:pt x="11010023" y="11051466"/>
                  </a:lnTo>
                  <a:lnTo>
                    <a:pt x="0" y="11051466"/>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8" id="8"/>
            <p:cNvSpPr/>
            <p:nvPr/>
          </p:nvSpPr>
          <p:spPr>
            <a:xfrm flipH="true" flipV="false" rot="-5400000">
              <a:off x="1573045" y="1552902"/>
              <a:ext cx="10702432" cy="10742717"/>
            </a:xfrm>
            <a:custGeom>
              <a:avLst/>
              <a:gdLst/>
              <a:ahLst/>
              <a:cxnLst/>
              <a:rect r="r" b="b" t="t" l="l"/>
              <a:pathLst>
                <a:path h="10742717" w="10702432">
                  <a:moveTo>
                    <a:pt x="10702432" y="0"/>
                  </a:moveTo>
                  <a:lnTo>
                    <a:pt x="0" y="0"/>
                  </a:lnTo>
                  <a:lnTo>
                    <a:pt x="0" y="10742717"/>
                  </a:lnTo>
                  <a:lnTo>
                    <a:pt x="10702432" y="10742717"/>
                  </a:lnTo>
                  <a:lnTo>
                    <a:pt x="10702432"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9" id="9"/>
            <p:cNvSpPr/>
            <p:nvPr/>
          </p:nvSpPr>
          <p:spPr>
            <a:xfrm flipH="false" flipV="false" rot="2863921">
              <a:off x="8178201" y="1775068"/>
              <a:ext cx="4928200" cy="2570007"/>
            </a:xfrm>
            <a:custGeom>
              <a:avLst/>
              <a:gdLst/>
              <a:ahLst/>
              <a:cxnLst/>
              <a:rect r="r" b="b" t="t" l="l"/>
              <a:pathLst>
                <a:path h="2570007" w="4928200">
                  <a:moveTo>
                    <a:pt x="0" y="0"/>
                  </a:moveTo>
                  <a:lnTo>
                    <a:pt x="4928200" y="0"/>
                  </a:lnTo>
                  <a:lnTo>
                    <a:pt x="4928200" y="2570007"/>
                  </a:lnTo>
                  <a:lnTo>
                    <a:pt x="0" y="2570007"/>
                  </a:lnTo>
                  <a:lnTo>
                    <a:pt x="0" y="0"/>
                  </a:lnTo>
                  <a:close/>
                </a:path>
              </a:pathLst>
            </a:custGeom>
            <a:blipFill>
              <a:blip r:embed="rId13"/>
              <a:stretch>
                <a:fillRect l="0" t="0" r="0" b="0"/>
              </a:stretch>
            </a:blipFill>
          </p:spPr>
        </p:sp>
      </p:grpSp>
      <p:grpSp>
        <p:nvGrpSpPr>
          <p:cNvPr name="Group 10" id="10"/>
          <p:cNvGrpSpPr/>
          <p:nvPr/>
        </p:nvGrpSpPr>
        <p:grpSpPr>
          <a:xfrm rot="0">
            <a:off x="8264157" y="3464243"/>
            <a:ext cx="8804643" cy="3358514"/>
            <a:chOff x="0" y="0"/>
            <a:chExt cx="11739524" cy="4478019"/>
          </a:xfrm>
        </p:grpSpPr>
        <p:sp>
          <p:nvSpPr>
            <p:cNvPr name="TextBox 11" id="11"/>
            <p:cNvSpPr txBox="true"/>
            <p:nvPr/>
          </p:nvSpPr>
          <p:spPr>
            <a:xfrm rot="0">
              <a:off x="0" y="772160"/>
              <a:ext cx="11739524" cy="2148839"/>
            </a:xfrm>
            <a:prstGeom prst="rect">
              <a:avLst/>
            </a:prstGeom>
          </p:spPr>
          <p:txBody>
            <a:bodyPr anchor="t" rtlCol="false" tIns="0" lIns="0" bIns="0" rIns="0">
              <a:spAutoFit/>
            </a:bodyPr>
            <a:lstStyle/>
            <a:p>
              <a:pPr algn="l">
                <a:lnSpc>
                  <a:spcPts val="5332"/>
                </a:lnSpc>
              </a:pPr>
              <a:r>
                <a:rPr lang="en-US" sz="5924" spc="-296">
                  <a:solidFill>
                    <a:srgbClr val="FFFFFF"/>
                  </a:solidFill>
                  <a:latin typeface="Helvetica World Bold"/>
                  <a:ea typeface="Helvetica World Bold"/>
                  <a:cs typeface="Helvetica World Bold"/>
                  <a:sym typeface="Helvetica World Bold"/>
                </a:rPr>
                <a:t>Il est temps de faire des révélations sur le cosmos !</a:t>
              </a:r>
            </a:p>
          </p:txBody>
        </p:sp>
        <p:sp>
          <p:nvSpPr>
            <p:cNvPr name="TextBox 12" id="12"/>
            <p:cNvSpPr txBox="true"/>
            <p:nvPr/>
          </p:nvSpPr>
          <p:spPr>
            <a:xfrm rot="0">
              <a:off x="0" y="3268132"/>
              <a:ext cx="9215118" cy="1209887"/>
            </a:xfrm>
            <a:prstGeom prst="rect">
              <a:avLst/>
            </a:prstGeom>
          </p:spPr>
          <p:txBody>
            <a:bodyPr anchor="t" rtlCol="false" tIns="0" lIns="0" bIns="0" rIns="0">
              <a:spAutoFit/>
            </a:bodyPr>
            <a:lstStyle/>
            <a:p>
              <a:pPr algn="l">
                <a:lnSpc>
                  <a:spcPts val="3639"/>
                </a:lnSpc>
              </a:pPr>
              <a:r>
                <a:rPr lang="en-US" sz="2799" spc="-41">
                  <a:solidFill>
                    <a:srgbClr val="FFFFFF"/>
                  </a:solidFill>
                  <a:latin typeface="TT Interphases"/>
                  <a:ea typeface="TT Interphases"/>
                  <a:cs typeface="TT Interphases"/>
                  <a:sym typeface="TT Interphases"/>
                </a:rPr>
                <a:t>Partage une super découverte que tu as faite en étudiant les éclipses !</a:t>
              </a:r>
            </a:p>
          </p:txBody>
        </p:sp>
      </p:grpSp>
      <p:sp>
        <p:nvSpPr>
          <p:cNvPr name="Freeform 13" id="13"/>
          <p:cNvSpPr/>
          <p:nvPr/>
        </p:nvSpPr>
        <p:spPr>
          <a:xfrm flipH="false" flipV="false" rot="0">
            <a:off x="6027064" y="8518755"/>
            <a:ext cx="424374" cy="424374"/>
          </a:xfrm>
          <a:custGeom>
            <a:avLst/>
            <a:gdLst/>
            <a:ahLst/>
            <a:cxnLst/>
            <a:rect r="r" b="b" t="t" l="l"/>
            <a:pathLst>
              <a:path h="424374" w="424374">
                <a:moveTo>
                  <a:pt x="0" y="0"/>
                </a:moveTo>
                <a:lnTo>
                  <a:pt x="424375" y="0"/>
                </a:lnTo>
                <a:lnTo>
                  <a:pt x="424375" y="424374"/>
                </a:lnTo>
                <a:lnTo>
                  <a:pt x="0" y="424374"/>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14" id="14"/>
          <p:cNvSpPr/>
          <p:nvPr/>
        </p:nvSpPr>
        <p:spPr>
          <a:xfrm flipH="false" flipV="false" rot="0">
            <a:off x="9522559" y="830809"/>
            <a:ext cx="776783" cy="776783"/>
          </a:xfrm>
          <a:custGeom>
            <a:avLst/>
            <a:gdLst/>
            <a:ahLst/>
            <a:cxnLst/>
            <a:rect r="r" b="b" t="t" l="l"/>
            <a:pathLst>
              <a:path h="776783" w="776783">
                <a:moveTo>
                  <a:pt x="0" y="0"/>
                </a:moveTo>
                <a:lnTo>
                  <a:pt x="776783" y="0"/>
                </a:lnTo>
                <a:lnTo>
                  <a:pt x="776783" y="776782"/>
                </a:lnTo>
                <a:lnTo>
                  <a:pt x="0" y="776782"/>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15" id="15"/>
          <p:cNvSpPr/>
          <p:nvPr/>
        </p:nvSpPr>
        <p:spPr>
          <a:xfrm flipH="false" flipV="false" rot="0">
            <a:off x="17259300" y="7039180"/>
            <a:ext cx="1474026" cy="1479575"/>
          </a:xfrm>
          <a:custGeom>
            <a:avLst/>
            <a:gdLst/>
            <a:ahLst/>
            <a:cxnLst/>
            <a:rect r="r" b="b" t="t" l="l"/>
            <a:pathLst>
              <a:path h="1479575" w="1474026">
                <a:moveTo>
                  <a:pt x="0" y="0"/>
                </a:moveTo>
                <a:lnTo>
                  <a:pt x="1474026" y="0"/>
                </a:lnTo>
                <a:lnTo>
                  <a:pt x="1474026" y="1479575"/>
                </a:lnTo>
                <a:lnTo>
                  <a:pt x="0" y="1479575"/>
                </a:lnTo>
                <a:lnTo>
                  <a:pt x="0" y="0"/>
                </a:lnTo>
                <a:close/>
              </a:path>
            </a:pathLst>
          </a:custGeom>
          <a:blipFill>
            <a:blip r:embed="rId16">
              <a:alphaModFix amt="25000"/>
              <a:extLst>
                <a:ext uri="{96DAC541-7B7A-43D3-8B79-37D633B846F1}">
                  <asvg:svgBlip xmlns:asvg="http://schemas.microsoft.com/office/drawing/2016/SVG/main" r:embed="rId17"/>
                </a:ext>
              </a:extLst>
            </a:blip>
            <a:stretch>
              <a:fillRect l="0" t="0" r="0" b="0"/>
            </a:stretch>
          </a:blipFill>
          <a:ln cap="sq">
            <a:noFill/>
            <a:prstDash val="solid"/>
            <a:miter/>
          </a:ln>
        </p:spPr>
      </p:sp>
      <p:grpSp>
        <p:nvGrpSpPr>
          <p:cNvPr name="Group 16" id="16"/>
          <p:cNvGrpSpPr/>
          <p:nvPr/>
        </p:nvGrpSpPr>
        <p:grpSpPr>
          <a:xfrm rot="0">
            <a:off x="15270738" y="1219376"/>
            <a:ext cx="1798062" cy="1034553"/>
            <a:chOff x="0" y="0"/>
            <a:chExt cx="2397416" cy="1379403"/>
          </a:xfrm>
        </p:grpSpPr>
        <p:grpSp>
          <p:nvGrpSpPr>
            <p:cNvPr name="Group 17" id="17"/>
            <p:cNvGrpSpPr/>
            <p:nvPr/>
          </p:nvGrpSpPr>
          <p:grpSpPr>
            <a:xfrm rot="0">
              <a:off x="0" y="0"/>
              <a:ext cx="2397416" cy="1379403"/>
              <a:chOff x="0" y="0"/>
              <a:chExt cx="1345037" cy="773895"/>
            </a:xfrm>
          </p:grpSpPr>
          <p:sp>
            <p:nvSpPr>
              <p:cNvPr name="Freeform 18" id="18"/>
              <p:cNvSpPr/>
              <p:nvPr/>
            </p:nvSpPr>
            <p:spPr>
              <a:xfrm flipH="false" flipV="false" rot="0">
                <a:off x="0" y="0"/>
                <a:ext cx="1345037" cy="773895"/>
              </a:xfrm>
              <a:custGeom>
                <a:avLst/>
                <a:gdLst/>
                <a:ahLst/>
                <a:cxnLst/>
                <a:rect r="r" b="b" t="t" l="l"/>
                <a:pathLst>
                  <a:path h="773895" w="1345037">
                    <a:moveTo>
                      <a:pt x="73485" y="0"/>
                    </a:moveTo>
                    <a:lnTo>
                      <a:pt x="1271553" y="0"/>
                    </a:lnTo>
                    <a:cubicBezTo>
                      <a:pt x="1291042" y="0"/>
                      <a:pt x="1309733" y="7742"/>
                      <a:pt x="1323514" y="21523"/>
                    </a:cubicBezTo>
                    <a:cubicBezTo>
                      <a:pt x="1337295" y="35304"/>
                      <a:pt x="1345037" y="53995"/>
                      <a:pt x="1345037" y="73485"/>
                    </a:cubicBezTo>
                    <a:lnTo>
                      <a:pt x="1345037" y="700411"/>
                    </a:lnTo>
                    <a:cubicBezTo>
                      <a:pt x="1345037" y="740995"/>
                      <a:pt x="1312137" y="773895"/>
                      <a:pt x="1271553" y="773895"/>
                    </a:cubicBezTo>
                    <a:lnTo>
                      <a:pt x="73485" y="773895"/>
                    </a:lnTo>
                    <a:cubicBezTo>
                      <a:pt x="32900" y="773895"/>
                      <a:pt x="0" y="740995"/>
                      <a:pt x="0" y="700411"/>
                    </a:cubicBezTo>
                    <a:lnTo>
                      <a:pt x="0" y="73485"/>
                    </a:lnTo>
                    <a:cubicBezTo>
                      <a:pt x="0" y="32900"/>
                      <a:pt x="32900" y="0"/>
                      <a:pt x="73485" y="0"/>
                    </a:cubicBezTo>
                    <a:close/>
                  </a:path>
                </a:pathLst>
              </a:custGeom>
              <a:solidFill>
                <a:srgbClr val="77DF78"/>
              </a:solidFill>
              <a:ln cap="rnd">
                <a:noFill/>
                <a:prstDash val="solid"/>
                <a:round/>
              </a:ln>
            </p:spPr>
          </p:sp>
          <p:sp>
            <p:nvSpPr>
              <p:cNvPr name="TextBox 19" id="19"/>
              <p:cNvSpPr txBox="true"/>
              <p:nvPr/>
            </p:nvSpPr>
            <p:spPr>
              <a:xfrm>
                <a:off x="0" y="95250"/>
                <a:ext cx="1345037" cy="678645"/>
              </a:xfrm>
              <a:prstGeom prst="rect">
                <a:avLst/>
              </a:prstGeom>
            </p:spPr>
            <p:txBody>
              <a:bodyPr anchor="ctr" rtlCol="false" tIns="26959" lIns="26959" bIns="26959" rIns="26959"/>
              <a:lstStyle/>
              <a:p>
                <a:pPr algn="ctr" marL="0" indent="0" lvl="0">
                  <a:lnSpc>
                    <a:spcPts val="799"/>
                  </a:lnSpc>
                  <a:spcBef>
                    <a:spcPct val="0"/>
                  </a:spcBef>
                </a:pPr>
              </a:p>
            </p:txBody>
          </p:sp>
        </p:grpSp>
        <p:grpSp>
          <p:nvGrpSpPr>
            <p:cNvPr name="Group 20" id="20"/>
            <p:cNvGrpSpPr/>
            <p:nvPr/>
          </p:nvGrpSpPr>
          <p:grpSpPr>
            <a:xfrm rot="0">
              <a:off x="247042" y="223638"/>
              <a:ext cx="1319629" cy="805816"/>
              <a:chOff x="0" y="0"/>
              <a:chExt cx="800174" cy="488617"/>
            </a:xfrm>
          </p:grpSpPr>
          <p:sp>
            <p:nvSpPr>
              <p:cNvPr name="Freeform 21" id="21"/>
              <p:cNvSpPr/>
              <p:nvPr/>
            </p:nvSpPr>
            <p:spPr>
              <a:xfrm flipH="false" flipV="false" rot="0">
                <a:off x="0" y="0"/>
                <a:ext cx="800174" cy="488617"/>
              </a:xfrm>
              <a:custGeom>
                <a:avLst/>
                <a:gdLst/>
                <a:ahLst/>
                <a:cxnLst/>
                <a:rect r="r" b="b" t="t" l="l"/>
                <a:pathLst>
                  <a:path h="488617" w="800174">
                    <a:moveTo>
                      <a:pt x="110284" y="0"/>
                    </a:moveTo>
                    <a:lnTo>
                      <a:pt x="689890" y="0"/>
                    </a:lnTo>
                    <a:cubicBezTo>
                      <a:pt x="719139" y="0"/>
                      <a:pt x="747190" y="11619"/>
                      <a:pt x="767873" y="32302"/>
                    </a:cubicBezTo>
                    <a:cubicBezTo>
                      <a:pt x="788555" y="52984"/>
                      <a:pt x="800174" y="81035"/>
                      <a:pt x="800174" y="110284"/>
                    </a:cubicBezTo>
                    <a:lnTo>
                      <a:pt x="800174" y="378333"/>
                    </a:lnTo>
                    <a:cubicBezTo>
                      <a:pt x="800174" y="407582"/>
                      <a:pt x="788555" y="435633"/>
                      <a:pt x="767873" y="456316"/>
                    </a:cubicBezTo>
                    <a:cubicBezTo>
                      <a:pt x="747190" y="476998"/>
                      <a:pt x="719139" y="488617"/>
                      <a:pt x="689890" y="488617"/>
                    </a:cubicBezTo>
                    <a:lnTo>
                      <a:pt x="110284" y="488617"/>
                    </a:lnTo>
                    <a:cubicBezTo>
                      <a:pt x="81035" y="488617"/>
                      <a:pt x="52984" y="476998"/>
                      <a:pt x="32302" y="456316"/>
                    </a:cubicBezTo>
                    <a:cubicBezTo>
                      <a:pt x="11619" y="435633"/>
                      <a:pt x="0" y="407582"/>
                      <a:pt x="0" y="378333"/>
                    </a:cubicBezTo>
                    <a:lnTo>
                      <a:pt x="0" y="110284"/>
                    </a:lnTo>
                    <a:cubicBezTo>
                      <a:pt x="0" y="81035"/>
                      <a:pt x="11619" y="52984"/>
                      <a:pt x="32302" y="32302"/>
                    </a:cubicBezTo>
                    <a:cubicBezTo>
                      <a:pt x="52984" y="11619"/>
                      <a:pt x="81035" y="0"/>
                      <a:pt x="110284" y="0"/>
                    </a:cubicBezTo>
                    <a:close/>
                  </a:path>
                </a:pathLst>
              </a:custGeom>
              <a:solidFill>
                <a:srgbClr val="EDEDED"/>
              </a:solidFill>
              <a:ln cap="sq">
                <a:noFill/>
                <a:prstDash val="solid"/>
                <a:miter/>
              </a:ln>
            </p:spPr>
          </p:sp>
          <p:sp>
            <p:nvSpPr>
              <p:cNvPr name="TextBox 22" id="22"/>
              <p:cNvSpPr txBox="true"/>
              <p:nvPr/>
            </p:nvSpPr>
            <p:spPr>
              <a:xfrm>
                <a:off x="0" y="95250"/>
                <a:ext cx="800174" cy="393367"/>
              </a:xfrm>
              <a:prstGeom prst="rect">
                <a:avLst/>
              </a:prstGeom>
            </p:spPr>
            <p:txBody>
              <a:bodyPr anchor="ctr" rtlCol="false" tIns="24943" lIns="24943" bIns="24943" rIns="24943"/>
              <a:lstStyle/>
              <a:p>
                <a:pPr algn="ctr" marL="0" indent="0" lvl="0">
                  <a:lnSpc>
                    <a:spcPts val="799"/>
                  </a:lnSpc>
                  <a:spcBef>
                    <a:spcPct val="0"/>
                  </a:spcBef>
                </a:pPr>
              </a:p>
            </p:txBody>
          </p:sp>
        </p:grpSp>
        <p:sp>
          <p:nvSpPr>
            <p:cNvPr name="TextBox 23" id="23"/>
            <p:cNvSpPr txBox="true"/>
            <p:nvPr/>
          </p:nvSpPr>
          <p:spPr>
            <a:xfrm rot="-5400000">
              <a:off x="1602137" y="559243"/>
              <a:ext cx="894718" cy="330261"/>
            </a:xfrm>
            <a:prstGeom prst="rect">
              <a:avLst/>
            </a:prstGeom>
          </p:spPr>
          <p:txBody>
            <a:bodyPr anchor="t" rtlCol="false" tIns="0" lIns="0" bIns="0" rIns="0">
              <a:spAutoFit/>
            </a:bodyPr>
            <a:lstStyle/>
            <a:p>
              <a:pPr algn="ctr">
                <a:lnSpc>
                  <a:spcPts val="853"/>
                </a:lnSpc>
              </a:pPr>
              <a:r>
                <a:rPr lang="en-US" sz="853" spc="-12">
                  <a:solidFill>
                    <a:srgbClr val="EDEDED"/>
                  </a:solidFill>
                  <a:latin typeface="Helvetica World Bold"/>
                  <a:ea typeface="Helvetica World Bold"/>
                  <a:cs typeface="Helvetica World Bold"/>
                  <a:sym typeface="Helvetica World Bold"/>
                </a:rPr>
                <a:t>DISCUSSION DE GROUPE</a:t>
              </a:r>
            </a:p>
          </p:txBody>
        </p:sp>
        <p:grpSp>
          <p:nvGrpSpPr>
            <p:cNvPr name="Group 24" id="24"/>
            <p:cNvGrpSpPr/>
            <p:nvPr/>
          </p:nvGrpSpPr>
          <p:grpSpPr>
            <a:xfrm rot="-10800000">
              <a:off x="892720" y="410756"/>
              <a:ext cx="618375" cy="786892"/>
              <a:chOff x="0" y="0"/>
              <a:chExt cx="164612" cy="209472"/>
            </a:xfrm>
          </p:grpSpPr>
          <p:sp>
            <p:nvSpPr>
              <p:cNvPr name="Freeform 25" id="25"/>
              <p:cNvSpPr/>
              <p:nvPr/>
            </p:nvSpPr>
            <p:spPr>
              <a:xfrm flipH="false" flipV="false" rot="0">
                <a:off x="0" y="0"/>
                <a:ext cx="164612" cy="209472"/>
              </a:xfrm>
              <a:custGeom>
                <a:avLst/>
                <a:gdLst/>
                <a:ahLst/>
                <a:cxnLst/>
                <a:rect r="r" b="b" t="t" l="l"/>
                <a:pathLst>
                  <a:path h="209472" w="164612">
                    <a:moveTo>
                      <a:pt x="82306" y="0"/>
                    </a:moveTo>
                    <a:lnTo>
                      <a:pt x="164612" y="209472"/>
                    </a:lnTo>
                    <a:lnTo>
                      <a:pt x="0" y="209472"/>
                    </a:lnTo>
                    <a:lnTo>
                      <a:pt x="82306" y="0"/>
                    </a:lnTo>
                    <a:close/>
                  </a:path>
                </a:pathLst>
              </a:custGeom>
              <a:solidFill>
                <a:srgbClr val="EDEDED"/>
              </a:solidFill>
            </p:spPr>
          </p:sp>
          <p:sp>
            <p:nvSpPr>
              <p:cNvPr name="TextBox 26" id="26"/>
              <p:cNvSpPr txBox="true"/>
              <p:nvPr/>
            </p:nvSpPr>
            <p:spPr>
              <a:xfrm>
                <a:off x="25721" y="202030"/>
                <a:ext cx="113171" cy="97255"/>
              </a:xfrm>
              <a:prstGeom prst="rect">
                <a:avLst/>
              </a:prstGeom>
            </p:spPr>
            <p:txBody>
              <a:bodyPr anchor="ctr" rtlCol="false" tIns="50800" lIns="50800" bIns="50800" rIns="50800"/>
              <a:lstStyle/>
              <a:p>
                <a:pPr algn="ctr">
                  <a:lnSpc>
                    <a:spcPts val="799"/>
                  </a:lnSpc>
                </a:pPr>
              </a:p>
            </p:txBody>
          </p:sp>
        </p:grpSp>
      </p:grpSp>
    </p:spTree>
  </p:cSld>
  <p:clrMapOvr>
    <a:masterClrMapping/>
  </p:clrMapOvr>
  <p:transition spd="slow">
    <p:push dir="u"/>
  </p:transition>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0">
            <a:off x="16646429" y="2015465"/>
            <a:ext cx="627613" cy="627613"/>
          </a:xfrm>
          <a:custGeom>
            <a:avLst/>
            <a:gdLst/>
            <a:ahLst/>
            <a:cxnLst/>
            <a:rect r="r" b="b" t="t" l="l"/>
            <a:pathLst>
              <a:path h="627613" w="627613">
                <a:moveTo>
                  <a:pt x="0" y="0"/>
                </a:moveTo>
                <a:lnTo>
                  <a:pt x="627613" y="0"/>
                </a:lnTo>
                <a:lnTo>
                  <a:pt x="627613" y="627613"/>
                </a:lnTo>
                <a:lnTo>
                  <a:pt x="0" y="62761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524821" y="457200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1219200" y="3827590"/>
            <a:ext cx="7727157" cy="5430710"/>
            <a:chOff x="0" y="0"/>
            <a:chExt cx="2035136" cy="1430311"/>
          </a:xfrm>
        </p:grpSpPr>
        <p:sp>
          <p:nvSpPr>
            <p:cNvPr name="Freeform 6" id="6"/>
            <p:cNvSpPr/>
            <p:nvPr/>
          </p:nvSpPr>
          <p:spPr>
            <a:xfrm flipH="false" flipV="false" rot="0">
              <a:off x="0" y="0"/>
              <a:ext cx="2035136" cy="1430311"/>
            </a:xfrm>
            <a:custGeom>
              <a:avLst/>
              <a:gdLst/>
              <a:ahLst/>
              <a:cxnLst/>
              <a:rect r="r" b="b" t="t" l="l"/>
              <a:pathLst>
                <a:path h="1430311" w="2035136">
                  <a:moveTo>
                    <a:pt x="23044" y="0"/>
                  </a:moveTo>
                  <a:lnTo>
                    <a:pt x="2012092" y="0"/>
                  </a:lnTo>
                  <a:cubicBezTo>
                    <a:pt x="2024819" y="0"/>
                    <a:pt x="2035136" y="10317"/>
                    <a:pt x="2035136" y="23044"/>
                  </a:cubicBezTo>
                  <a:lnTo>
                    <a:pt x="2035136" y="1407267"/>
                  </a:lnTo>
                  <a:cubicBezTo>
                    <a:pt x="2035136" y="1419993"/>
                    <a:pt x="2024819" y="1430311"/>
                    <a:pt x="2012092" y="1430311"/>
                  </a:cubicBezTo>
                  <a:lnTo>
                    <a:pt x="23044" y="1430311"/>
                  </a:lnTo>
                  <a:cubicBezTo>
                    <a:pt x="10317" y="1430311"/>
                    <a:pt x="0" y="1419993"/>
                    <a:pt x="0" y="1407267"/>
                  </a:cubicBezTo>
                  <a:lnTo>
                    <a:pt x="0" y="23044"/>
                  </a:lnTo>
                  <a:cubicBezTo>
                    <a:pt x="0" y="10317"/>
                    <a:pt x="10317" y="0"/>
                    <a:pt x="23044" y="0"/>
                  </a:cubicBezTo>
                  <a:close/>
                </a:path>
              </a:pathLst>
            </a:custGeom>
            <a:solidFill>
              <a:srgbClr val="02CB9B"/>
            </a:solidFill>
            <a:ln cap="rnd">
              <a:noFill/>
              <a:prstDash val="solid"/>
              <a:round/>
            </a:ln>
          </p:spPr>
        </p:sp>
        <p:sp>
          <p:nvSpPr>
            <p:cNvPr name="TextBox 7" id="7"/>
            <p:cNvSpPr txBox="true"/>
            <p:nvPr/>
          </p:nvSpPr>
          <p:spPr>
            <a:xfrm>
              <a:off x="0" y="104775"/>
              <a:ext cx="2035136" cy="1325536"/>
            </a:xfrm>
            <a:prstGeom prst="rect">
              <a:avLst/>
            </a:prstGeom>
          </p:spPr>
          <p:txBody>
            <a:bodyPr anchor="ctr" rtlCol="false" tIns="50800" lIns="50800" bIns="50800" rIns="50800"/>
            <a:lstStyle/>
            <a:p>
              <a:pPr algn="ctr">
                <a:lnSpc>
                  <a:spcPts val="799"/>
                </a:lnSpc>
              </a:pPr>
            </a:p>
          </p:txBody>
        </p:sp>
      </p:grpSp>
      <p:grpSp>
        <p:nvGrpSpPr>
          <p:cNvPr name="Group 8" id="8"/>
          <p:cNvGrpSpPr/>
          <p:nvPr/>
        </p:nvGrpSpPr>
        <p:grpSpPr>
          <a:xfrm rot="0">
            <a:off x="1604124" y="4199065"/>
            <a:ext cx="3478655" cy="3478655"/>
            <a:chOff x="0" y="0"/>
            <a:chExt cx="6350000" cy="6350000"/>
          </a:xfrm>
        </p:grpSpPr>
        <p:sp>
          <p:nvSpPr>
            <p:cNvPr name="Freeform 9" id="9"/>
            <p:cNvSpPr/>
            <p:nvPr/>
          </p:nvSpPr>
          <p:spPr>
            <a:xfrm flipH="false" flipV="false" rot="0">
              <a:off x="0" y="0"/>
              <a:ext cx="6351270" cy="6350000"/>
            </a:xfrm>
            <a:custGeom>
              <a:avLst/>
              <a:gdLst/>
              <a:ahLst/>
              <a:cxnLst/>
              <a:rect r="r" b="b" t="t" l="l"/>
              <a:pathLst>
                <a:path h="6350000" w="6351270">
                  <a:moveTo>
                    <a:pt x="5985510" y="0"/>
                  </a:moveTo>
                  <a:lnTo>
                    <a:pt x="364490" y="0"/>
                  </a:lnTo>
                  <a:cubicBezTo>
                    <a:pt x="162560" y="0"/>
                    <a:pt x="0" y="162560"/>
                    <a:pt x="0" y="364490"/>
                  </a:cubicBezTo>
                  <a:lnTo>
                    <a:pt x="0" y="5986780"/>
                  </a:lnTo>
                  <a:cubicBezTo>
                    <a:pt x="0" y="6187440"/>
                    <a:pt x="162560" y="6350000"/>
                    <a:pt x="364490" y="6350000"/>
                  </a:cubicBezTo>
                  <a:lnTo>
                    <a:pt x="5986780" y="6350000"/>
                  </a:lnTo>
                  <a:cubicBezTo>
                    <a:pt x="6187440" y="6350000"/>
                    <a:pt x="6351270" y="6187440"/>
                    <a:pt x="6351270" y="5985510"/>
                  </a:cubicBezTo>
                  <a:lnTo>
                    <a:pt x="6351270" y="364490"/>
                  </a:lnTo>
                  <a:cubicBezTo>
                    <a:pt x="6350000" y="162560"/>
                    <a:pt x="6187440" y="0"/>
                    <a:pt x="5985510" y="0"/>
                  </a:cubicBezTo>
                  <a:close/>
                </a:path>
              </a:pathLst>
            </a:custGeom>
            <a:blipFill>
              <a:blip r:embed="rId5"/>
              <a:stretch>
                <a:fillRect l="-38871" t="0" r="-38871" b="0"/>
              </a:stretch>
            </a:blipFill>
          </p:spPr>
        </p:sp>
      </p:grpSp>
      <p:grpSp>
        <p:nvGrpSpPr>
          <p:cNvPr name="Group 10" id="10"/>
          <p:cNvGrpSpPr/>
          <p:nvPr/>
        </p:nvGrpSpPr>
        <p:grpSpPr>
          <a:xfrm rot="0">
            <a:off x="9355932" y="3827590"/>
            <a:ext cx="7704183" cy="5430710"/>
            <a:chOff x="0" y="0"/>
            <a:chExt cx="2029085" cy="1430311"/>
          </a:xfrm>
        </p:grpSpPr>
        <p:sp>
          <p:nvSpPr>
            <p:cNvPr name="Freeform 11" id="11"/>
            <p:cNvSpPr/>
            <p:nvPr/>
          </p:nvSpPr>
          <p:spPr>
            <a:xfrm flipH="false" flipV="false" rot="0">
              <a:off x="0" y="0"/>
              <a:ext cx="2029085" cy="1430311"/>
            </a:xfrm>
            <a:custGeom>
              <a:avLst/>
              <a:gdLst/>
              <a:ahLst/>
              <a:cxnLst/>
              <a:rect r="r" b="b" t="t" l="l"/>
              <a:pathLst>
                <a:path h="1430311" w="2029085">
                  <a:moveTo>
                    <a:pt x="23113" y="0"/>
                  </a:moveTo>
                  <a:lnTo>
                    <a:pt x="2005973" y="0"/>
                  </a:lnTo>
                  <a:cubicBezTo>
                    <a:pt x="2018737" y="0"/>
                    <a:pt x="2029085" y="10348"/>
                    <a:pt x="2029085" y="23113"/>
                  </a:cubicBezTo>
                  <a:lnTo>
                    <a:pt x="2029085" y="1407198"/>
                  </a:lnTo>
                  <a:cubicBezTo>
                    <a:pt x="2029085" y="1413328"/>
                    <a:pt x="2026650" y="1419207"/>
                    <a:pt x="2022316" y="1423541"/>
                  </a:cubicBezTo>
                  <a:cubicBezTo>
                    <a:pt x="2017981" y="1427876"/>
                    <a:pt x="2012102" y="1430311"/>
                    <a:pt x="2005973" y="1430311"/>
                  </a:cubicBezTo>
                  <a:lnTo>
                    <a:pt x="23113" y="1430311"/>
                  </a:lnTo>
                  <a:cubicBezTo>
                    <a:pt x="16983" y="1430311"/>
                    <a:pt x="11104" y="1427876"/>
                    <a:pt x="6770" y="1423541"/>
                  </a:cubicBezTo>
                  <a:cubicBezTo>
                    <a:pt x="2435" y="1419207"/>
                    <a:pt x="0" y="1413328"/>
                    <a:pt x="0" y="1407198"/>
                  </a:cubicBezTo>
                  <a:lnTo>
                    <a:pt x="0" y="23113"/>
                  </a:lnTo>
                  <a:cubicBezTo>
                    <a:pt x="0" y="16983"/>
                    <a:pt x="2435" y="11104"/>
                    <a:pt x="6770" y="6770"/>
                  </a:cubicBezTo>
                  <a:cubicBezTo>
                    <a:pt x="11104" y="2435"/>
                    <a:pt x="16983" y="0"/>
                    <a:pt x="23113" y="0"/>
                  </a:cubicBezTo>
                  <a:close/>
                </a:path>
              </a:pathLst>
            </a:custGeom>
            <a:solidFill>
              <a:srgbClr val="77DF78"/>
            </a:solidFill>
            <a:ln cap="rnd">
              <a:noFill/>
              <a:prstDash val="solid"/>
              <a:round/>
            </a:ln>
          </p:spPr>
        </p:sp>
        <p:sp>
          <p:nvSpPr>
            <p:cNvPr name="TextBox 12" id="12"/>
            <p:cNvSpPr txBox="true"/>
            <p:nvPr/>
          </p:nvSpPr>
          <p:spPr>
            <a:xfrm>
              <a:off x="0" y="104775"/>
              <a:ext cx="2029085" cy="1325536"/>
            </a:xfrm>
            <a:prstGeom prst="rect">
              <a:avLst/>
            </a:prstGeom>
          </p:spPr>
          <p:txBody>
            <a:bodyPr anchor="ctr" rtlCol="false" tIns="50800" lIns="50800" bIns="50800" rIns="50800"/>
            <a:lstStyle/>
            <a:p>
              <a:pPr algn="ctr">
                <a:lnSpc>
                  <a:spcPts val="799"/>
                </a:lnSpc>
              </a:pPr>
            </a:p>
          </p:txBody>
        </p:sp>
      </p:grpSp>
      <p:grpSp>
        <p:nvGrpSpPr>
          <p:cNvPr name="Group 13" id="13"/>
          <p:cNvGrpSpPr/>
          <p:nvPr/>
        </p:nvGrpSpPr>
        <p:grpSpPr>
          <a:xfrm rot="0">
            <a:off x="9736932" y="4199065"/>
            <a:ext cx="3478655" cy="3478655"/>
            <a:chOff x="0" y="0"/>
            <a:chExt cx="6350000" cy="6350000"/>
          </a:xfrm>
        </p:grpSpPr>
        <p:sp>
          <p:nvSpPr>
            <p:cNvPr name="Freeform 14" id="14"/>
            <p:cNvSpPr/>
            <p:nvPr/>
          </p:nvSpPr>
          <p:spPr>
            <a:xfrm flipH="false" flipV="false" rot="0">
              <a:off x="0" y="0"/>
              <a:ext cx="6351270" cy="6350000"/>
            </a:xfrm>
            <a:custGeom>
              <a:avLst/>
              <a:gdLst/>
              <a:ahLst/>
              <a:cxnLst/>
              <a:rect r="r" b="b" t="t" l="l"/>
              <a:pathLst>
                <a:path h="6350000" w="6351270">
                  <a:moveTo>
                    <a:pt x="5985510" y="0"/>
                  </a:moveTo>
                  <a:lnTo>
                    <a:pt x="364490" y="0"/>
                  </a:lnTo>
                  <a:cubicBezTo>
                    <a:pt x="162560" y="0"/>
                    <a:pt x="0" y="162560"/>
                    <a:pt x="0" y="364490"/>
                  </a:cubicBezTo>
                  <a:lnTo>
                    <a:pt x="0" y="5986780"/>
                  </a:lnTo>
                  <a:cubicBezTo>
                    <a:pt x="0" y="6187440"/>
                    <a:pt x="162560" y="6350000"/>
                    <a:pt x="364490" y="6350000"/>
                  </a:cubicBezTo>
                  <a:lnTo>
                    <a:pt x="5986780" y="6350000"/>
                  </a:lnTo>
                  <a:cubicBezTo>
                    <a:pt x="6187440" y="6350000"/>
                    <a:pt x="6351270" y="6187440"/>
                    <a:pt x="6351270" y="5985510"/>
                  </a:cubicBezTo>
                  <a:lnTo>
                    <a:pt x="6351270" y="364490"/>
                  </a:lnTo>
                  <a:cubicBezTo>
                    <a:pt x="6350000" y="162560"/>
                    <a:pt x="6187440" y="0"/>
                    <a:pt x="5985510" y="0"/>
                  </a:cubicBezTo>
                  <a:close/>
                </a:path>
              </a:pathLst>
            </a:custGeom>
            <a:blipFill>
              <a:blip r:embed="rId6"/>
              <a:stretch>
                <a:fillRect l="-33018" t="-10751" r="-36855" b="-4998"/>
              </a:stretch>
            </a:blipFill>
          </p:spPr>
        </p:sp>
      </p:grpSp>
      <p:sp>
        <p:nvSpPr>
          <p:cNvPr name="AutoShape 15" id="15"/>
          <p:cNvSpPr/>
          <p:nvPr/>
        </p:nvSpPr>
        <p:spPr>
          <a:xfrm>
            <a:off x="2171661" y="8851428"/>
            <a:ext cx="6377910" cy="0"/>
          </a:xfrm>
          <a:prstGeom prst="line">
            <a:avLst/>
          </a:prstGeom>
          <a:ln cap="flat" w="19050">
            <a:solidFill>
              <a:srgbClr val="000000"/>
            </a:solidFill>
            <a:prstDash val="solid"/>
            <a:headEnd type="none" len="sm" w="sm"/>
            <a:tailEnd type="none" len="sm" w="sm"/>
          </a:ln>
        </p:spPr>
      </p:sp>
      <p:sp>
        <p:nvSpPr>
          <p:cNvPr name="AutoShape 16" id="16"/>
          <p:cNvSpPr/>
          <p:nvPr/>
        </p:nvSpPr>
        <p:spPr>
          <a:xfrm>
            <a:off x="10331190" y="8851428"/>
            <a:ext cx="6377910" cy="0"/>
          </a:xfrm>
          <a:prstGeom prst="line">
            <a:avLst/>
          </a:prstGeom>
          <a:ln cap="flat" w="19050">
            <a:solidFill>
              <a:srgbClr val="000000"/>
            </a:solidFill>
            <a:prstDash val="solid"/>
            <a:headEnd type="none" len="sm" w="sm"/>
            <a:tailEnd type="none" len="sm" w="sm"/>
          </a:ln>
        </p:spPr>
      </p:sp>
      <p:sp>
        <p:nvSpPr>
          <p:cNvPr name="TextBox 17" id="17"/>
          <p:cNvSpPr txBox="true"/>
          <p:nvPr/>
        </p:nvSpPr>
        <p:spPr>
          <a:xfrm rot="0">
            <a:off x="5487874" y="4151440"/>
            <a:ext cx="2956619" cy="3539490"/>
          </a:xfrm>
          <a:prstGeom prst="rect">
            <a:avLst/>
          </a:prstGeom>
        </p:spPr>
        <p:txBody>
          <a:bodyPr anchor="t" rtlCol="false" tIns="0" lIns="0" bIns="0" rIns="0">
            <a:spAutoFit/>
          </a:bodyPr>
          <a:lstStyle/>
          <a:p>
            <a:pPr algn="l">
              <a:lnSpc>
                <a:spcPts val="2340"/>
              </a:lnSpc>
            </a:pPr>
            <a:r>
              <a:rPr lang="en-US" sz="1800" spc="-27">
                <a:solidFill>
                  <a:srgbClr val="000000"/>
                </a:solidFill>
                <a:latin typeface="TT Interphases Bold"/>
                <a:ea typeface="TT Interphases Bold"/>
                <a:cs typeface="TT Interphases Bold"/>
                <a:sym typeface="TT Interphases Bold"/>
              </a:rPr>
              <a:t>Les scientifiques aiment observer les éclipses solaires parce qu'ils peuvent apprendre de nouvelles choses sur l'air qui entoure notre planète, qui s'appelle l'atmosphère.</a:t>
            </a:r>
          </a:p>
          <a:p>
            <a:pPr algn="l">
              <a:lnSpc>
                <a:spcPts val="2340"/>
              </a:lnSpc>
            </a:pPr>
          </a:p>
          <a:p>
            <a:pPr algn="l">
              <a:lnSpc>
                <a:spcPts val="2340"/>
              </a:lnSpc>
            </a:pPr>
            <a:r>
              <a:rPr lang="en-US" sz="1800" spc="-27">
                <a:solidFill>
                  <a:srgbClr val="000000"/>
                </a:solidFill>
                <a:latin typeface="TT Interphases Bold"/>
                <a:ea typeface="TT Interphases Bold"/>
                <a:cs typeface="TT Interphases Bold"/>
                <a:sym typeface="TT Interphases Bold"/>
              </a:rPr>
              <a:t>Pendant une éclipse solaire, l'air n'est pas le même que d'habitude et l'étudier est passionnant !</a:t>
            </a:r>
          </a:p>
        </p:txBody>
      </p:sp>
      <p:sp>
        <p:nvSpPr>
          <p:cNvPr name="TextBox 18" id="18"/>
          <p:cNvSpPr txBox="true"/>
          <p:nvPr/>
        </p:nvSpPr>
        <p:spPr>
          <a:xfrm rot="0">
            <a:off x="1600200" y="8560473"/>
            <a:ext cx="421430" cy="452880"/>
          </a:xfrm>
          <a:prstGeom prst="rect">
            <a:avLst/>
          </a:prstGeom>
        </p:spPr>
        <p:txBody>
          <a:bodyPr anchor="t" rtlCol="false" tIns="0" lIns="0" bIns="0" rIns="0">
            <a:spAutoFit/>
          </a:bodyPr>
          <a:lstStyle/>
          <a:p>
            <a:pPr algn="l">
              <a:lnSpc>
                <a:spcPts val="3272"/>
              </a:lnSpc>
            </a:pPr>
            <a:r>
              <a:rPr lang="en-US" sz="3636" spc="-363">
                <a:solidFill>
                  <a:srgbClr val="000000"/>
                </a:solidFill>
                <a:latin typeface="Disket Mono Bold"/>
                <a:ea typeface="Disket Mono Bold"/>
                <a:cs typeface="Disket Mono Bold"/>
                <a:sym typeface="Disket Mono Bold"/>
              </a:rPr>
              <a:t>1</a:t>
            </a:r>
          </a:p>
        </p:txBody>
      </p:sp>
      <p:sp>
        <p:nvSpPr>
          <p:cNvPr name="TextBox 19" id="19"/>
          <p:cNvSpPr txBox="true"/>
          <p:nvPr/>
        </p:nvSpPr>
        <p:spPr>
          <a:xfrm rot="0">
            <a:off x="13657232" y="4160965"/>
            <a:ext cx="2989197" cy="2962275"/>
          </a:xfrm>
          <a:prstGeom prst="rect">
            <a:avLst/>
          </a:prstGeom>
        </p:spPr>
        <p:txBody>
          <a:bodyPr anchor="t" rtlCol="false" tIns="0" lIns="0" bIns="0" rIns="0">
            <a:spAutoFit/>
          </a:bodyPr>
          <a:lstStyle/>
          <a:p>
            <a:pPr algn="l">
              <a:lnSpc>
                <a:spcPts val="1950"/>
              </a:lnSpc>
            </a:pPr>
            <a:r>
              <a:rPr lang="en-US" sz="1500" spc="-22">
                <a:solidFill>
                  <a:srgbClr val="000000"/>
                </a:solidFill>
                <a:latin typeface="TT Interphases Bold"/>
                <a:ea typeface="TT Interphases Bold"/>
                <a:cs typeface="TT Interphases Bold"/>
                <a:sym typeface="TT Interphases Bold"/>
              </a:rPr>
              <a:t>Les éclipses ont aidé les scientifiques à en apprendre davantage sur le fonctionnement de l'espace.</a:t>
            </a:r>
          </a:p>
          <a:p>
            <a:pPr algn="l">
              <a:lnSpc>
                <a:spcPts val="1950"/>
              </a:lnSpc>
            </a:pPr>
          </a:p>
          <a:p>
            <a:pPr algn="l">
              <a:lnSpc>
                <a:spcPts val="1950"/>
              </a:lnSpc>
            </a:pPr>
            <a:r>
              <a:rPr lang="en-US" sz="1500" spc="-22">
                <a:solidFill>
                  <a:srgbClr val="000000"/>
                </a:solidFill>
                <a:latin typeface="TT Interphases Bold"/>
                <a:ea typeface="TT Interphases Bold"/>
                <a:cs typeface="TT Interphases Bold"/>
                <a:sym typeface="TT Interphases Bold"/>
              </a:rPr>
              <a:t>Elles ont même prouvé la théorie de la relativité d'Einstein, une idée sur la mobilité des objets dans l'espace. Ils ont également utilisé les éclipses pour faire une carte du Soleil et des liens avec d'autres objets dans l'espace.</a:t>
            </a:r>
          </a:p>
        </p:txBody>
      </p:sp>
      <p:sp>
        <p:nvSpPr>
          <p:cNvPr name="TextBox 20" id="20"/>
          <p:cNvSpPr txBox="true"/>
          <p:nvPr/>
        </p:nvSpPr>
        <p:spPr>
          <a:xfrm rot="0">
            <a:off x="9736932" y="8560473"/>
            <a:ext cx="421430" cy="452880"/>
          </a:xfrm>
          <a:prstGeom prst="rect">
            <a:avLst/>
          </a:prstGeom>
        </p:spPr>
        <p:txBody>
          <a:bodyPr anchor="t" rtlCol="false" tIns="0" lIns="0" bIns="0" rIns="0">
            <a:spAutoFit/>
          </a:bodyPr>
          <a:lstStyle/>
          <a:p>
            <a:pPr algn="l">
              <a:lnSpc>
                <a:spcPts val="3272"/>
              </a:lnSpc>
            </a:pPr>
            <a:r>
              <a:rPr lang="en-US" sz="3636" spc="-363">
                <a:solidFill>
                  <a:srgbClr val="000000"/>
                </a:solidFill>
                <a:latin typeface="Disket Mono Bold"/>
                <a:ea typeface="Disket Mono Bold"/>
                <a:cs typeface="Disket Mono Bold"/>
                <a:sym typeface="Disket Mono Bold"/>
              </a:rPr>
              <a:t>2</a:t>
            </a:r>
          </a:p>
        </p:txBody>
      </p:sp>
      <p:sp>
        <p:nvSpPr>
          <p:cNvPr name="TextBox 21" id="21"/>
          <p:cNvSpPr txBox="true"/>
          <p:nvPr/>
        </p:nvSpPr>
        <p:spPr>
          <a:xfrm rot="0">
            <a:off x="2526865" y="1153452"/>
            <a:ext cx="13234270" cy="1914525"/>
          </a:xfrm>
          <a:prstGeom prst="rect">
            <a:avLst/>
          </a:prstGeom>
        </p:spPr>
        <p:txBody>
          <a:bodyPr anchor="t" rtlCol="false" tIns="0" lIns="0" bIns="0" rIns="0">
            <a:spAutoFit/>
          </a:bodyPr>
          <a:lstStyle/>
          <a:p>
            <a:pPr algn="ctr">
              <a:lnSpc>
                <a:spcPts val="6375"/>
              </a:lnSpc>
            </a:pPr>
            <a:r>
              <a:rPr lang="en-US" sz="7500" spc="-375">
                <a:solidFill>
                  <a:srgbClr val="02CB9B"/>
                </a:solidFill>
                <a:latin typeface="Helvetica World Bold"/>
                <a:ea typeface="Helvetica World Bold"/>
                <a:cs typeface="Helvetica World Bold"/>
                <a:sym typeface="Helvetica World Bold"/>
              </a:rPr>
              <a:t>Les leçons que nous pouvons tirer des éclipses selon la NASA</a:t>
            </a:r>
          </a:p>
        </p:txBody>
      </p:sp>
    </p:spTree>
  </p:cSld>
  <p:clrMapOvr>
    <a:masterClrMapping/>
  </p:clrMapOvr>
  <p:transition spd="slow">
    <p:push dir="d"/>
  </p:transition>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TextBox 3" id="3"/>
          <p:cNvSpPr txBox="true"/>
          <p:nvPr/>
        </p:nvSpPr>
        <p:spPr>
          <a:xfrm rot="0">
            <a:off x="1600200" y="8560473"/>
            <a:ext cx="421430" cy="452880"/>
          </a:xfrm>
          <a:prstGeom prst="rect">
            <a:avLst/>
          </a:prstGeom>
        </p:spPr>
        <p:txBody>
          <a:bodyPr anchor="t" rtlCol="false" tIns="0" lIns="0" bIns="0" rIns="0">
            <a:spAutoFit/>
          </a:bodyPr>
          <a:lstStyle/>
          <a:p>
            <a:pPr algn="l">
              <a:lnSpc>
                <a:spcPts val="3272"/>
              </a:lnSpc>
            </a:pPr>
            <a:r>
              <a:rPr lang="en-US" sz="3636" spc="-363">
                <a:solidFill>
                  <a:srgbClr val="000000"/>
                </a:solidFill>
                <a:latin typeface="Disket Mono Bold"/>
                <a:ea typeface="Disket Mono Bold"/>
                <a:cs typeface="Disket Mono Bold"/>
                <a:sym typeface="Disket Mono Bold"/>
              </a:rPr>
              <a:t>1</a:t>
            </a:r>
          </a:p>
        </p:txBody>
      </p:sp>
      <p:sp>
        <p:nvSpPr>
          <p:cNvPr name="TextBox 4" id="4"/>
          <p:cNvSpPr txBox="true"/>
          <p:nvPr/>
        </p:nvSpPr>
        <p:spPr>
          <a:xfrm rot="0">
            <a:off x="2526865" y="1153452"/>
            <a:ext cx="13234270" cy="1914525"/>
          </a:xfrm>
          <a:prstGeom prst="rect">
            <a:avLst/>
          </a:prstGeom>
        </p:spPr>
        <p:txBody>
          <a:bodyPr anchor="t" rtlCol="false" tIns="0" lIns="0" bIns="0" rIns="0">
            <a:spAutoFit/>
          </a:bodyPr>
          <a:lstStyle/>
          <a:p>
            <a:pPr algn="ctr">
              <a:lnSpc>
                <a:spcPts val="6375"/>
              </a:lnSpc>
            </a:pPr>
            <a:r>
              <a:rPr lang="en-US" sz="7500" spc="-375">
                <a:solidFill>
                  <a:srgbClr val="02CB9B"/>
                </a:solidFill>
                <a:latin typeface="Helvetica World Bold"/>
                <a:ea typeface="Helvetica World Bold"/>
                <a:cs typeface="Helvetica World Bold"/>
                <a:sym typeface="Helvetica World Bold"/>
              </a:rPr>
              <a:t>Les leçons que nous pouvons tirer des éclipses selon la NASA</a:t>
            </a:r>
          </a:p>
        </p:txBody>
      </p:sp>
      <p:grpSp>
        <p:nvGrpSpPr>
          <p:cNvPr name="Group 5" id="5"/>
          <p:cNvGrpSpPr/>
          <p:nvPr/>
        </p:nvGrpSpPr>
        <p:grpSpPr>
          <a:xfrm rot="0">
            <a:off x="1219200" y="3827590"/>
            <a:ext cx="7727157" cy="5430710"/>
            <a:chOff x="0" y="0"/>
            <a:chExt cx="2035136" cy="1430311"/>
          </a:xfrm>
        </p:grpSpPr>
        <p:sp>
          <p:nvSpPr>
            <p:cNvPr name="Freeform 6" id="6"/>
            <p:cNvSpPr/>
            <p:nvPr/>
          </p:nvSpPr>
          <p:spPr>
            <a:xfrm flipH="false" flipV="false" rot="0">
              <a:off x="0" y="0"/>
              <a:ext cx="2035136" cy="1430311"/>
            </a:xfrm>
            <a:custGeom>
              <a:avLst/>
              <a:gdLst/>
              <a:ahLst/>
              <a:cxnLst/>
              <a:rect r="r" b="b" t="t" l="l"/>
              <a:pathLst>
                <a:path h="1430311" w="2035136">
                  <a:moveTo>
                    <a:pt x="23044" y="0"/>
                  </a:moveTo>
                  <a:lnTo>
                    <a:pt x="2012092" y="0"/>
                  </a:lnTo>
                  <a:cubicBezTo>
                    <a:pt x="2024819" y="0"/>
                    <a:pt x="2035136" y="10317"/>
                    <a:pt x="2035136" y="23044"/>
                  </a:cubicBezTo>
                  <a:lnTo>
                    <a:pt x="2035136" y="1407267"/>
                  </a:lnTo>
                  <a:cubicBezTo>
                    <a:pt x="2035136" y="1419993"/>
                    <a:pt x="2024819" y="1430311"/>
                    <a:pt x="2012092" y="1430311"/>
                  </a:cubicBezTo>
                  <a:lnTo>
                    <a:pt x="23044" y="1430311"/>
                  </a:lnTo>
                  <a:cubicBezTo>
                    <a:pt x="10317" y="1430311"/>
                    <a:pt x="0" y="1419993"/>
                    <a:pt x="0" y="1407267"/>
                  </a:cubicBezTo>
                  <a:lnTo>
                    <a:pt x="0" y="23044"/>
                  </a:lnTo>
                  <a:cubicBezTo>
                    <a:pt x="0" y="10317"/>
                    <a:pt x="10317" y="0"/>
                    <a:pt x="23044" y="0"/>
                  </a:cubicBezTo>
                  <a:close/>
                </a:path>
              </a:pathLst>
            </a:custGeom>
            <a:solidFill>
              <a:srgbClr val="ABDF41"/>
            </a:solidFill>
            <a:ln cap="rnd">
              <a:noFill/>
              <a:prstDash val="solid"/>
              <a:round/>
            </a:ln>
          </p:spPr>
        </p:sp>
        <p:sp>
          <p:nvSpPr>
            <p:cNvPr name="TextBox 7" id="7"/>
            <p:cNvSpPr txBox="true"/>
            <p:nvPr/>
          </p:nvSpPr>
          <p:spPr>
            <a:xfrm>
              <a:off x="0" y="104775"/>
              <a:ext cx="2035136" cy="1325536"/>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8" id="8"/>
          <p:cNvGrpSpPr/>
          <p:nvPr/>
        </p:nvGrpSpPr>
        <p:grpSpPr>
          <a:xfrm rot="0">
            <a:off x="1604124" y="4199065"/>
            <a:ext cx="3478655" cy="3478655"/>
            <a:chOff x="0" y="0"/>
            <a:chExt cx="6350000" cy="6350000"/>
          </a:xfrm>
        </p:grpSpPr>
        <p:sp>
          <p:nvSpPr>
            <p:cNvPr name="Freeform 9" id="9"/>
            <p:cNvSpPr/>
            <p:nvPr/>
          </p:nvSpPr>
          <p:spPr>
            <a:xfrm flipH="false" flipV="false" rot="0">
              <a:off x="0" y="0"/>
              <a:ext cx="6351270" cy="6350000"/>
            </a:xfrm>
            <a:custGeom>
              <a:avLst/>
              <a:gdLst/>
              <a:ahLst/>
              <a:cxnLst/>
              <a:rect r="r" b="b" t="t" l="l"/>
              <a:pathLst>
                <a:path h="6350000" w="6351270">
                  <a:moveTo>
                    <a:pt x="5985510" y="0"/>
                  </a:moveTo>
                  <a:lnTo>
                    <a:pt x="364490" y="0"/>
                  </a:lnTo>
                  <a:cubicBezTo>
                    <a:pt x="162560" y="0"/>
                    <a:pt x="0" y="162560"/>
                    <a:pt x="0" y="364490"/>
                  </a:cubicBezTo>
                  <a:lnTo>
                    <a:pt x="0" y="5986780"/>
                  </a:lnTo>
                  <a:cubicBezTo>
                    <a:pt x="0" y="6187440"/>
                    <a:pt x="162560" y="6350000"/>
                    <a:pt x="364490" y="6350000"/>
                  </a:cubicBezTo>
                  <a:lnTo>
                    <a:pt x="5986780" y="6350000"/>
                  </a:lnTo>
                  <a:cubicBezTo>
                    <a:pt x="6187440" y="6350000"/>
                    <a:pt x="6351270" y="6187440"/>
                    <a:pt x="6351270" y="5985510"/>
                  </a:cubicBezTo>
                  <a:lnTo>
                    <a:pt x="6351270" y="364490"/>
                  </a:lnTo>
                  <a:cubicBezTo>
                    <a:pt x="6350000" y="162560"/>
                    <a:pt x="6187440" y="0"/>
                    <a:pt x="5985510" y="0"/>
                  </a:cubicBezTo>
                  <a:close/>
                </a:path>
              </a:pathLst>
            </a:custGeom>
            <a:blipFill>
              <a:blip r:embed="rId3"/>
              <a:stretch>
                <a:fillRect l="-51401" t="-21011" r="-52033" b="-14639"/>
              </a:stretch>
            </a:blipFill>
          </p:spPr>
        </p:sp>
      </p:grpSp>
      <p:sp>
        <p:nvSpPr>
          <p:cNvPr name="TextBox 10" id="10"/>
          <p:cNvSpPr txBox="true"/>
          <p:nvPr/>
        </p:nvSpPr>
        <p:spPr>
          <a:xfrm rot="0">
            <a:off x="1600200" y="8560473"/>
            <a:ext cx="421430" cy="452880"/>
          </a:xfrm>
          <a:prstGeom prst="rect">
            <a:avLst/>
          </a:prstGeom>
        </p:spPr>
        <p:txBody>
          <a:bodyPr anchor="t" rtlCol="false" tIns="0" lIns="0" bIns="0" rIns="0">
            <a:spAutoFit/>
          </a:bodyPr>
          <a:lstStyle/>
          <a:p>
            <a:pPr algn="l">
              <a:lnSpc>
                <a:spcPts val="3272"/>
              </a:lnSpc>
            </a:pPr>
            <a:r>
              <a:rPr lang="en-US" sz="3636" spc="-363">
                <a:solidFill>
                  <a:srgbClr val="000000"/>
                </a:solidFill>
                <a:latin typeface="Disket Mono Bold"/>
                <a:ea typeface="Disket Mono Bold"/>
                <a:cs typeface="Disket Mono Bold"/>
                <a:sym typeface="Disket Mono Bold"/>
              </a:rPr>
              <a:t>3</a:t>
            </a:r>
          </a:p>
        </p:txBody>
      </p:sp>
      <p:grpSp>
        <p:nvGrpSpPr>
          <p:cNvPr name="Group 11" id="11"/>
          <p:cNvGrpSpPr/>
          <p:nvPr/>
        </p:nvGrpSpPr>
        <p:grpSpPr>
          <a:xfrm rot="0">
            <a:off x="9355932" y="3827590"/>
            <a:ext cx="7704183" cy="5430710"/>
            <a:chOff x="0" y="0"/>
            <a:chExt cx="2029085" cy="1430311"/>
          </a:xfrm>
        </p:grpSpPr>
        <p:sp>
          <p:nvSpPr>
            <p:cNvPr name="Freeform 12" id="12"/>
            <p:cNvSpPr/>
            <p:nvPr/>
          </p:nvSpPr>
          <p:spPr>
            <a:xfrm flipH="false" flipV="false" rot="0">
              <a:off x="0" y="0"/>
              <a:ext cx="2029085" cy="1430311"/>
            </a:xfrm>
            <a:custGeom>
              <a:avLst/>
              <a:gdLst/>
              <a:ahLst/>
              <a:cxnLst/>
              <a:rect r="r" b="b" t="t" l="l"/>
              <a:pathLst>
                <a:path h="1430311" w="2029085">
                  <a:moveTo>
                    <a:pt x="23113" y="0"/>
                  </a:moveTo>
                  <a:lnTo>
                    <a:pt x="2005973" y="0"/>
                  </a:lnTo>
                  <a:cubicBezTo>
                    <a:pt x="2018737" y="0"/>
                    <a:pt x="2029085" y="10348"/>
                    <a:pt x="2029085" y="23113"/>
                  </a:cubicBezTo>
                  <a:lnTo>
                    <a:pt x="2029085" y="1407198"/>
                  </a:lnTo>
                  <a:cubicBezTo>
                    <a:pt x="2029085" y="1413328"/>
                    <a:pt x="2026650" y="1419207"/>
                    <a:pt x="2022316" y="1423541"/>
                  </a:cubicBezTo>
                  <a:cubicBezTo>
                    <a:pt x="2017981" y="1427876"/>
                    <a:pt x="2012102" y="1430311"/>
                    <a:pt x="2005973" y="1430311"/>
                  </a:cubicBezTo>
                  <a:lnTo>
                    <a:pt x="23113" y="1430311"/>
                  </a:lnTo>
                  <a:cubicBezTo>
                    <a:pt x="16983" y="1430311"/>
                    <a:pt x="11104" y="1427876"/>
                    <a:pt x="6770" y="1423541"/>
                  </a:cubicBezTo>
                  <a:cubicBezTo>
                    <a:pt x="2435" y="1419207"/>
                    <a:pt x="0" y="1413328"/>
                    <a:pt x="0" y="1407198"/>
                  </a:cubicBezTo>
                  <a:lnTo>
                    <a:pt x="0" y="23113"/>
                  </a:lnTo>
                  <a:cubicBezTo>
                    <a:pt x="0" y="16983"/>
                    <a:pt x="2435" y="11104"/>
                    <a:pt x="6770" y="6770"/>
                  </a:cubicBezTo>
                  <a:cubicBezTo>
                    <a:pt x="11104" y="2435"/>
                    <a:pt x="16983" y="0"/>
                    <a:pt x="23113" y="0"/>
                  </a:cubicBezTo>
                  <a:close/>
                </a:path>
              </a:pathLst>
            </a:custGeom>
            <a:solidFill>
              <a:srgbClr val="FFFFFF"/>
            </a:solidFill>
            <a:ln cap="rnd">
              <a:noFill/>
              <a:prstDash val="solid"/>
              <a:round/>
            </a:ln>
          </p:spPr>
        </p:sp>
        <p:sp>
          <p:nvSpPr>
            <p:cNvPr name="TextBox 13" id="13"/>
            <p:cNvSpPr txBox="true"/>
            <p:nvPr/>
          </p:nvSpPr>
          <p:spPr>
            <a:xfrm>
              <a:off x="0" y="104775"/>
              <a:ext cx="2029085" cy="1325536"/>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14" id="14"/>
          <p:cNvGrpSpPr/>
          <p:nvPr/>
        </p:nvGrpSpPr>
        <p:grpSpPr>
          <a:xfrm rot="0">
            <a:off x="9736932" y="4199065"/>
            <a:ext cx="3478655" cy="3478655"/>
            <a:chOff x="0" y="0"/>
            <a:chExt cx="6350000" cy="6350000"/>
          </a:xfrm>
        </p:grpSpPr>
        <p:sp>
          <p:nvSpPr>
            <p:cNvPr name="Freeform 15" id="15"/>
            <p:cNvSpPr/>
            <p:nvPr/>
          </p:nvSpPr>
          <p:spPr>
            <a:xfrm flipH="false" flipV="false" rot="0">
              <a:off x="0" y="0"/>
              <a:ext cx="6351270" cy="6350000"/>
            </a:xfrm>
            <a:custGeom>
              <a:avLst/>
              <a:gdLst/>
              <a:ahLst/>
              <a:cxnLst/>
              <a:rect r="r" b="b" t="t" l="l"/>
              <a:pathLst>
                <a:path h="6350000" w="6351270">
                  <a:moveTo>
                    <a:pt x="5985510" y="0"/>
                  </a:moveTo>
                  <a:lnTo>
                    <a:pt x="364490" y="0"/>
                  </a:lnTo>
                  <a:cubicBezTo>
                    <a:pt x="162560" y="0"/>
                    <a:pt x="0" y="162560"/>
                    <a:pt x="0" y="364490"/>
                  </a:cubicBezTo>
                  <a:lnTo>
                    <a:pt x="0" y="5986780"/>
                  </a:lnTo>
                  <a:cubicBezTo>
                    <a:pt x="0" y="6187440"/>
                    <a:pt x="162560" y="6350000"/>
                    <a:pt x="364490" y="6350000"/>
                  </a:cubicBezTo>
                  <a:lnTo>
                    <a:pt x="5986780" y="6350000"/>
                  </a:lnTo>
                  <a:cubicBezTo>
                    <a:pt x="6187440" y="6350000"/>
                    <a:pt x="6351270" y="6187440"/>
                    <a:pt x="6351270" y="5985510"/>
                  </a:cubicBezTo>
                  <a:lnTo>
                    <a:pt x="6351270" y="364490"/>
                  </a:lnTo>
                  <a:cubicBezTo>
                    <a:pt x="6350000" y="162560"/>
                    <a:pt x="6187440" y="0"/>
                    <a:pt x="5985510" y="0"/>
                  </a:cubicBezTo>
                  <a:close/>
                </a:path>
              </a:pathLst>
            </a:custGeom>
            <a:blipFill>
              <a:blip r:embed="rId4"/>
              <a:stretch>
                <a:fillRect l="-26175" t="0" r="-26175" b="0"/>
              </a:stretch>
            </a:blipFill>
          </p:spPr>
        </p:sp>
      </p:grpSp>
      <p:sp>
        <p:nvSpPr>
          <p:cNvPr name="TextBox 16" id="16"/>
          <p:cNvSpPr txBox="true"/>
          <p:nvPr/>
        </p:nvSpPr>
        <p:spPr>
          <a:xfrm rot="0">
            <a:off x="9736932" y="8560473"/>
            <a:ext cx="421430" cy="452880"/>
          </a:xfrm>
          <a:prstGeom prst="rect">
            <a:avLst/>
          </a:prstGeom>
        </p:spPr>
        <p:txBody>
          <a:bodyPr anchor="t" rtlCol="false" tIns="0" lIns="0" bIns="0" rIns="0">
            <a:spAutoFit/>
          </a:bodyPr>
          <a:lstStyle/>
          <a:p>
            <a:pPr algn="l">
              <a:lnSpc>
                <a:spcPts val="3272"/>
              </a:lnSpc>
            </a:pPr>
            <a:r>
              <a:rPr lang="en-US" sz="3636" spc="-363">
                <a:solidFill>
                  <a:srgbClr val="000000"/>
                </a:solidFill>
                <a:latin typeface="Disket Mono Bold"/>
                <a:ea typeface="Disket Mono Bold"/>
                <a:cs typeface="Disket Mono Bold"/>
                <a:sym typeface="Disket Mono Bold"/>
              </a:rPr>
              <a:t>4</a:t>
            </a:r>
          </a:p>
        </p:txBody>
      </p:sp>
      <p:sp>
        <p:nvSpPr>
          <p:cNvPr name="AutoShape 17" id="17"/>
          <p:cNvSpPr/>
          <p:nvPr/>
        </p:nvSpPr>
        <p:spPr>
          <a:xfrm>
            <a:off x="2171661" y="8851428"/>
            <a:ext cx="6377910" cy="0"/>
          </a:xfrm>
          <a:prstGeom prst="line">
            <a:avLst/>
          </a:prstGeom>
          <a:ln cap="flat" w="19050">
            <a:solidFill>
              <a:srgbClr val="000000"/>
            </a:solidFill>
            <a:prstDash val="solid"/>
            <a:headEnd type="none" len="sm" w="sm"/>
            <a:tailEnd type="none" len="sm" w="sm"/>
          </a:ln>
        </p:spPr>
      </p:sp>
      <p:sp>
        <p:nvSpPr>
          <p:cNvPr name="AutoShape 18" id="18"/>
          <p:cNvSpPr/>
          <p:nvPr/>
        </p:nvSpPr>
        <p:spPr>
          <a:xfrm>
            <a:off x="10331190" y="8851428"/>
            <a:ext cx="6377910" cy="0"/>
          </a:xfrm>
          <a:prstGeom prst="line">
            <a:avLst/>
          </a:prstGeom>
          <a:ln cap="flat" w="19050">
            <a:solidFill>
              <a:srgbClr val="000000"/>
            </a:solidFill>
            <a:prstDash val="solid"/>
            <a:headEnd type="none" len="sm" w="sm"/>
            <a:tailEnd type="none" len="sm" w="sm"/>
          </a:ln>
        </p:spPr>
      </p:sp>
      <p:sp>
        <p:nvSpPr>
          <p:cNvPr name="TextBox 19" id="19"/>
          <p:cNvSpPr txBox="true"/>
          <p:nvPr/>
        </p:nvSpPr>
        <p:spPr>
          <a:xfrm rot="0">
            <a:off x="5487874" y="4180015"/>
            <a:ext cx="3061698" cy="2570797"/>
          </a:xfrm>
          <a:prstGeom prst="rect">
            <a:avLst/>
          </a:prstGeom>
        </p:spPr>
        <p:txBody>
          <a:bodyPr anchor="t" rtlCol="false" tIns="0" lIns="0" bIns="0" rIns="0">
            <a:spAutoFit/>
          </a:bodyPr>
          <a:lstStyle/>
          <a:p>
            <a:pPr algn="l">
              <a:lnSpc>
                <a:spcPts val="2047"/>
              </a:lnSpc>
            </a:pPr>
            <a:r>
              <a:rPr lang="en-US" sz="1575" spc="-23">
                <a:solidFill>
                  <a:srgbClr val="000000"/>
                </a:solidFill>
                <a:latin typeface="TT Interphases Bold"/>
                <a:ea typeface="TT Interphases Bold"/>
                <a:cs typeface="TT Interphases Bold"/>
                <a:sym typeface="TT Interphases Bold"/>
              </a:rPr>
              <a:t>Les éclipses sont un type de transit spécial, où un objet astronomique en masque un autre.</a:t>
            </a:r>
          </a:p>
          <a:p>
            <a:pPr algn="l">
              <a:lnSpc>
                <a:spcPts val="2047"/>
              </a:lnSpc>
            </a:pPr>
          </a:p>
          <a:p>
            <a:pPr algn="l">
              <a:lnSpc>
                <a:spcPts val="2047"/>
              </a:lnSpc>
            </a:pPr>
            <a:r>
              <a:rPr lang="en-US" sz="1575" spc="-23">
                <a:solidFill>
                  <a:srgbClr val="000000"/>
                </a:solidFill>
                <a:latin typeface="TT Interphases Bold"/>
                <a:ea typeface="TT Interphases Bold"/>
                <a:cs typeface="TT Interphases Bold"/>
                <a:sym typeface="TT Interphases Bold"/>
              </a:rPr>
              <a:t>La NASA utilise des transits pour étudier les exoplanètes, des planètes en dehors du système solaire, en contournant des étoiles lointaines.</a:t>
            </a:r>
          </a:p>
        </p:txBody>
      </p:sp>
      <p:sp>
        <p:nvSpPr>
          <p:cNvPr name="TextBox 20" id="20"/>
          <p:cNvSpPr txBox="true"/>
          <p:nvPr/>
        </p:nvSpPr>
        <p:spPr>
          <a:xfrm rot="0">
            <a:off x="13657232" y="4189540"/>
            <a:ext cx="3051869" cy="3209925"/>
          </a:xfrm>
          <a:prstGeom prst="rect">
            <a:avLst/>
          </a:prstGeom>
        </p:spPr>
        <p:txBody>
          <a:bodyPr anchor="t" rtlCol="false" tIns="0" lIns="0" bIns="0" rIns="0">
            <a:spAutoFit/>
          </a:bodyPr>
          <a:lstStyle/>
          <a:p>
            <a:pPr algn="l">
              <a:lnSpc>
                <a:spcPts val="1950"/>
              </a:lnSpc>
            </a:pPr>
            <a:r>
              <a:rPr lang="en-US" sz="1500" spc="-22">
                <a:solidFill>
                  <a:srgbClr val="000000"/>
                </a:solidFill>
                <a:latin typeface="TT Interphases Bold"/>
                <a:ea typeface="TT Interphases Bold"/>
                <a:cs typeface="TT Interphases Bold"/>
                <a:sym typeface="TT Interphases Bold"/>
              </a:rPr>
              <a:t>Les éclipses peuvent nous aider à mieux comprendre l'ionosphère de la Terre.</a:t>
            </a:r>
          </a:p>
          <a:p>
            <a:pPr algn="l">
              <a:lnSpc>
                <a:spcPts val="1950"/>
              </a:lnSpc>
            </a:pPr>
          </a:p>
          <a:p>
            <a:pPr algn="l">
              <a:lnSpc>
                <a:spcPts val="1950"/>
              </a:lnSpc>
            </a:pPr>
            <a:r>
              <a:rPr lang="en-US" sz="1500" spc="-22">
                <a:solidFill>
                  <a:srgbClr val="000000"/>
                </a:solidFill>
                <a:latin typeface="TT Interphases Bold"/>
                <a:ea typeface="TT Interphases Bold"/>
                <a:cs typeface="TT Interphases Bold"/>
                <a:sym typeface="TT Interphases Bold"/>
              </a:rPr>
              <a:t>Nous devons absolument les comprendre parce que de nombreuses choses dans l'espace en dépendent, comme les satellites et les signaux qui nous aident à communiquer entre nous. Lorsque l'ionosphère change, cela peut abîmer notre technologie et nos appareils de communication.</a:t>
            </a:r>
          </a:p>
        </p:txBody>
      </p:sp>
      <p:sp>
        <p:nvSpPr>
          <p:cNvPr name="Freeform 21" id="21"/>
          <p:cNvSpPr/>
          <p:nvPr/>
        </p:nvSpPr>
        <p:spPr>
          <a:xfrm flipH="false" flipV="false" rot="0">
            <a:off x="2021630" y="1531058"/>
            <a:ext cx="627613" cy="627613"/>
          </a:xfrm>
          <a:custGeom>
            <a:avLst/>
            <a:gdLst/>
            <a:ahLst/>
            <a:cxnLst/>
            <a:rect r="r" b="b" t="t" l="l"/>
            <a:pathLst>
              <a:path h="627613" w="627613">
                <a:moveTo>
                  <a:pt x="0" y="0"/>
                </a:moveTo>
                <a:lnTo>
                  <a:pt x="627614" y="0"/>
                </a:lnTo>
                <a:lnTo>
                  <a:pt x="627614" y="627614"/>
                </a:lnTo>
                <a:lnTo>
                  <a:pt x="0" y="62761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22" id="22"/>
          <p:cNvSpPr/>
          <p:nvPr/>
        </p:nvSpPr>
        <p:spPr>
          <a:xfrm flipH="false" flipV="false" rot="0">
            <a:off x="17469690" y="6981612"/>
            <a:ext cx="350770" cy="350770"/>
          </a:xfrm>
          <a:custGeom>
            <a:avLst/>
            <a:gdLst/>
            <a:ahLst/>
            <a:cxnLst/>
            <a:rect r="r" b="b" t="t" l="l"/>
            <a:pathLst>
              <a:path h="350770" w="350770">
                <a:moveTo>
                  <a:pt x="0" y="0"/>
                </a:moveTo>
                <a:lnTo>
                  <a:pt x="350770" y="0"/>
                </a:lnTo>
                <a:lnTo>
                  <a:pt x="350770" y="350770"/>
                </a:lnTo>
                <a:lnTo>
                  <a:pt x="0" y="35077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23" id="23"/>
          <p:cNvSpPr txBox="true"/>
          <p:nvPr/>
        </p:nvSpPr>
        <p:spPr>
          <a:xfrm rot="0">
            <a:off x="1219200" y="9439275"/>
            <a:ext cx="2982829" cy="158750"/>
          </a:xfrm>
          <a:prstGeom prst="rect">
            <a:avLst/>
          </a:prstGeom>
        </p:spPr>
        <p:txBody>
          <a:bodyPr anchor="t" rtlCol="false" tIns="0" lIns="0" bIns="0" rIns="0">
            <a:spAutoFit/>
          </a:bodyPr>
          <a:lstStyle/>
          <a:p>
            <a:pPr algn="l">
              <a:lnSpc>
                <a:spcPts val="1299"/>
              </a:lnSpc>
            </a:pPr>
            <a:r>
              <a:rPr lang="en-US" sz="999" spc="14">
                <a:solidFill>
                  <a:srgbClr val="D6D7D9"/>
                </a:solidFill>
                <a:latin typeface="TT Interphases"/>
                <a:ea typeface="TT Interphases"/>
                <a:cs typeface="TT Interphases"/>
                <a:sym typeface="TT Interphases"/>
              </a:rPr>
              <a:t>Crédit photo : NASA/David Cantillo</a:t>
            </a:r>
          </a:p>
        </p:txBody>
      </p:sp>
    </p:spTree>
  </p:cSld>
  <p:clrMapOvr>
    <a:masterClrMapping/>
  </p:clrMapOvr>
  <p:transition spd="slow">
    <p:push dir="l"/>
  </p:transition>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6622" r="0" b="-54741"/>
            </a:stretch>
          </a:blipFill>
        </p:spPr>
      </p:sp>
      <p:sp>
        <p:nvSpPr>
          <p:cNvPr name="Freeform 3" id="3"/>
          <p:cNvSpPr/>
          <p:nvPr/>
        </p:nvSpPr>
        <p:spPr>
          <a:xfrm flipH="false" flipV="false" rot="-10560156">
            <a:off x="-1192674" y="-844966"/>
            <a:ext cx="20673348" cy="9713490"/>
          </a:xfrm>
          <a:custGeom>
            <a:avLst/>
            <a:gdLst/>
            <a:ahLst/>
            <a:cxnLst/>
            <a:rect r="r" b="b" t="t" l="l"/>
            <a:pathLst>
              <a:path h="9713490" w="20673348">
                <a:moveTo>
                  <a:pt x="0" y="0"/>
                </a:moveTo>
                <a:lnTo>
                  <a:pt x="20673348" y="0"/>
                </a:lnTo>
                <a:lnTo>
                  <a:pt x="20673348" y="9713490"/>
                </a:lnTo>
                <a:lnTo>
                  <a:pt x="0" y="9713490"/>
                </a:lnTo>
                <a:lnTo>
                  <a:pt x="0" y="0"/>
                </a:lnTo>
                <a:close/>
              </a:path>
            </a:pathLst>
          </a:custGeom>
          <a:blipFill>
            <a:blip r:embed="rId3">
              <a:extLst>
                <a:ext uri="{96DAC541-7B7A-43D3-8B79-37D633B846F1}">
                  <asvg:svgBlip xmlns:asvg="http://schemas.microsoft.com/office/drawing/2016/SVG/main" r:embed="rId4"/>
                </a:ext>
              </a:extLst>
            </a:blip>
            <a:stretch>
              <a:fillRect l="-85981" t="-38582" r="-10917" b="0"/>
            </a:stretch>
          </a:blipFill>
        </p:spPr>
      </p:sp>
      <p:sp>
        <p:nvSpPr>
          <p:cNvPr name="Freeform 4" id="4"/>
          <p:cNvSpPr/>
          <p:nvPr/>
        </p:nvSpPr>
        <p:spPr>
          <a:xfrm flipH="false" flipV="false" rot="2863921">
            <a:off x="17660158" y="3091186"/>
            <a:ext cx="1575441" cy="821576"/>
          </a:xfrm>
          <a:custGeom>
            <a:avLst/>
            <a:gdLst/>
            <a:ahLst/>
            <a:cxnLst/>
            <a:rect r="r" b="b" t="t" l="l"/>
            <a:pathLst>
              <a:path h="821576" w="1575441">
                <a:moveTo>
                  <a:pt x="0" y="0"/>
                </a:moveTo>
                <a:lnTo>
                  <a:pt x="1575441" y="0"/>
                </a:lnTo>
                <a:lnTo>
                  <a:pt x="1575441" y="821576"/>
                </a:lnTo>
                <a:lnTo>
                  <a:pt x="0" y="821576"/>
                </a:lnTo>
                <a:lnTo>
                  <a:pt x="0" y="0"/>
                </a:lnTo>
                <a:close/>
              </a:path>
            </a:pathLst>
          </a:custGeom>
          <a:blipFill>
            <a:blip r:embed="rId5"/>
            <a:stretch>
              <a:fillRect l="0" t="0" r="0" b="0"/>
            </a:stretch>
          </a:blipFill>
        </p:spPr>
      </p:sp>
      <p:sp>
        <p:nvSpPr>
          <p:cNvPr name="TextBox 5" id="5"/>
          <p:cNvSpPr txBox="true"/>
          <p:nvPr/>
        </p:nvSpPr>
        <p:spPr>
          <a:xfrm rot="0">
            <a:off x="1219200" y="966962"/>
            <a:ext cx="9893936" cy="2602864"/>
          </a:xfrm>
          <a:prstGeom prst="rect">
            <a:avLst/>
          </a:prstGeom>
        </p:spPr>
        <p:txBody>
          <a:bodyPr anchor="t" rtlCol="false" tIns="0" lIns="0" bIns="0" rIns="0">
            <a:spAutoFit/>
          </a:bodyPr>
          <a:lstStyle/>
          <a:p>
            <a:pPr algn="l" marL="0" indent="0" lvl="0">
              <a:lnSpc>
                <a:spcPts val="9099"/>
              </a:lnSpc>
            </a:pPr>
            <a:r>
              <a:rPr lang="en-US" sz="9099" spc="-545">
                <a:solidFill>
                  <a:srgbClr val="050F21"/>
                </a:solidFill>
                <a:latin typeface="Helvetica World Bold"/>
                <a:ea typeface="Helvetica World Bold"/>
                <a:cs typeface="Helvetica World Bold"/>
                <a:sym typeface="Helvetica World Bold"/>
              </a:rPr>
              <a:t>QU'EST-CE QU'UNE IONOSPHÈRE ?</a:t>
            </a:r>
          </a:p>
        </p:txBody>
      </p:sp>
      <p:sp>
        <p:nvSpPr>
          <p:cNvPr name="Freeform 6" id="6"/>
          <p:cNvSpPr/>
          <p:nvPr/>
        </p:nvSpPr>
        <p:spPr>
          <a:xfrm flipH="false" flipV="false" rot="0">
            <a:off x="7956901" y="1346778"/>
            <a:ext cx="13090035" cy="13090035"/>
          </a:xfrm>
          <a:custGeom>
            <a:avLst/>
            <a:gdLst/>
            <a:ahLst/>
            <a:cxnLst/>
            <a:rect r="r" b="b" t="t" l="l"/>
            <a:pathLst>
              <a:path h="13090035" w="13090035">
                <a:moveTo>
                  <a:pt x="0" y="0"/>
                </a:moveTo>
                <a:lnTo>
                  <a:pt x="13090035" y="0"/>
                </a:lnTo>
                <a:lnTo>
                  <a:pt x="13090035" y="13090036"/>
                </a:lnTo>
                <a:lnTo>
                  <a:pt x="0" y="1309003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38936">
            <a:off x="10691504" y="4053341"/>
            <a:ext cx="8916811" cy="8972892"/>
          </a:xfrm>
          <a:custGeom>
            <a:avLst/>
            <a:gdLst/>
            <a:ahLst/>
            <a:cxnLst/>
            <a:rect r="r" b="b" t="t" l="l"/>
            <a:pathLst>
              <a:path h="8972892" w="8916811">
                <a:moveTo>
                  <a:pt x="0" y="0"/>
                </a:moveTo>
                <a:lnTo>
                  <a:pt x="8916811" y="0"/>
                </a:lnTo>
                <a:lnTo>
                  <a:pt x="8916811" y="8972892"/>
                </a:lnTo>
                <a:lnTo>
                  <a:pt x="0" y="8972892"/>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583939">
            <a:off x="8080148" y="7357706"/>
            <a:ext cx="2222418" cy="1647367"/>
          </a:xfrm>
          <a:custGeom>
            <a:avLst/>
            <a:gdLst/>
            <a:ahLst/>
            <a:cxnLst/>
            <a:rect r="r" b="b" t="t" l="l"/>
            <a:pathLst>
              <a:path h="1647367" w="2222418">
                <a:moveTo>
                  <a:pt x="0" y="0"/>
                </a:moveTo>
                <a:lnTo>
                  <a:pt x="2222419" y="0"/>
                </a:lnTo>
                <a:lnTo>
                  <a:pt x="2222419" y="1647368"/>
                </a:lnTo>
                <a:lnTo>
                  <a:pt x="0" y="1647368"/>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a:ln cap="sq">
            <a:noFill/>
            <a:prstDash val="solid"/>
            <a:miter/>
          </a:ln>
        </p:spPr>
      </p:sp>
    </p:spTree>
  </p:cSld>
  <p:clrMapOvr>
    <a:masterClrMapping/>
  </p:clrMapOvr>
  <p:transition spd="slow">
    <p:push dir="d"/>
  </p:transition>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6622" r="0" b="-54741"/>
            </a:stretch>
          </a:blipFill>
        </p:spPr>
      </p:sp>
      <p:grpSp>
        <p:nvGrpSpPr>
          <p:cNvPr name="Group 3" id="3"/>
          <p:cNvGrpSpPr/>
          <p:nvPr/>
        </p:nvGrpSpPr>
        <p:grpSpPr>
          <a:xfrm rot="0">
            <a:off x="8336995" y="-120997"/>
            <a:ext cx="18935783" cy="18935783"/>
            <a:chOff x="0" y="0"/>
            <a:chExt cx="25247710" cy="25247710"/>
          </a:xfrm>
        </p:grpSpPr>
        <p:grpSp>
          <p:nvGrpSpPr>
            <p:cNvPr name="Group 4" id="4"/>
            <p:cNvGrpSpPr/>
            <p:nvPr/>
          </p:nvGrpSpPr>
          <p:grpSpPr>
            <a:xfrm rot="0">
              <a:off x="0" y="0"/>
              <a:ext cx="25247710" cy="25247710"/>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B3D91">
                  <a:alpha val="49804"/>
                </a:srgbClr>
              </a:solidFill>
              <a:ln w="19050" cap="sq">
                <a:solidFill>
                  <a:srgbClr val="EDEDED">
                    <a:alpha val="49804"/>
                  </a:srgbClr>
                </a:solidFill>
                <a:prstDash val="lgDash"/>
                <a:miter/>
              </a:ln>
            </p:spPr>
          </p:sp>
          <p:sp>
            <p:nvSpPr>
              <p:cNvPr name="TextBox 6" id="6"/>
              <p:cNvSpPr txBox="true"/>
              <p:nvPr/>
            </p:nvSpPr>
            <p:spPr>
              <a:xfrm>
                <a:off x="76200" y="114300"/>
                <a:ext cx="660400" cy="622300"/>
              </a:xfrm>
              <a:prstGeom prst="rect">
                <a:avLst/>
              </a:prstGeom>
            </p:spPr>
            <p:txBody>
              <a:bodyPr anchor="ctr" rtlCol="false" tIns="50800" lIns="50800" bIns="50800" rIns="50800"/>
              <a:lstStyle/>
              <a:p>
                <a:pPr algn="ctr">
                  <a:lnSpc>
                    <a:spcPts val="2399"/>
                  </a:lnSpc>
                </a:pPr>
              </a:p>
            </p:txBody>
          </p:sp>
        </p:grpSp>
        <p:grpSp>
          <p:nvGrpSpPr>
            <p:cNvPr name="Group 7" id="7"/>
            <p:cNvGrpSpPr/>
            <p:nvPr/>
          </p:nvGrpSpPr>
          <p:grpSpPr>
            <a:xfrm rot="0">
              <a:off x="2103976" y="2103976"/>
              <a:ext cx="21039759" cy="21039759"/>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257DF">
                  <a:alpha val="49804"/>
                </a:srgbClr>
              </a:solidFill>
              <a:ln w="19050" cap="sq">
                <a:solidFill>
                  <a:srgbClr val="EDEDED">
                    <a:alpha val="49804"/>
                  </a:srgbClr>
                </a:solidFill>
                <a:prstDash val="lgDash"/>
                <a:miter/>
              </a:ln>
            </p:spPr>
          </p:sp>
          <p:sp>
            <p:nvSpPr>
              <p:cNvPr name="TextBox 9" id="9"/>
              <p:cNvSpPr txBox="true"/>
              <p:nvPr/>
            </p:nvSpPr>
            <p:spPr>
              <a:xfrm>
                <a:off x="76200" y="114300"/>
                <a:ext cx="660400" cy="622300"/>
              </a:xfrm>
              <a:prstGeom prst="rect">
                <a:avLst/>
              </a:prstGeom>
            </p:spPr>
            <p:txBody>
              <a:bodyPr anchor="ctr" rtlCol="false" tIns="50800" lIns="50800" bIns="50800" rIns="50800"/>
              <a:lstStyle/>
              <a:p>
                <a:pPr algn="ctr">
                  <a:lnSpc>
                    <a:spcPts val="2399"/>
                  </a:lnSpc>
                </a:pPr>
              </a:p>
            </p:txBody>
          </p:sp>
        </p:grpSp>
        <p:grpSp>
          <p:nvGrpSpPr>
            <p:cNvPr name="Group 10" id="10"/>
            <p:cNvGrpSpPr/>
            <p:nvPr/>
          </p:nvGrpSpPr>
          <p:grpSpPr>
            <a:xfrm rot="0">
              <a:off x="4215744" y="4215744"/>
              <a:ext cx="16816222" cy="16816222"/>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93B1FE">
                  <a:alpha val="49804"/>
                </a:srgbClr>
              </a:solidFill>
              <a:ln w="19050" cap="sq">
                <a:solidFill>
                  <a:srgbClr val="EDEDED">
                    <a:alpha val="49804"/>
                  </a:srgbClr>
                </a:solidFill>
                <a:prstDash val="lgDash"/>
                <a:miter/>
              </a:ln>
            </p:spPr>
          </p:sp>
          <p:sp>
            <p:nvSpPr>
              <p:cNvPr name="TextBox 12" id="12"/>
              <p:cNvSpPr txBox="true"/>
              <p:nvPr/>
            </p:nvSpPr>
            <p:spPr>
              <a:xfrm>
                <a:off x="76200" y="114300"/>
                <a:ext cx="660400" cy="622300"/>
              </a:xfrm>
              <a:prstGeom prst="rect">
                <a:avLst/>
              </a:prstGeom>
            </p:spPr>
            <p:txBody>
              <a:bodyPr anchor="ctr" rtlCol="false" tIns="50800" lIns="50800" bIns="50800" rIns="50800"/>
              <a:lstStyle/>
              <a:p>
                <a:pPr algn="ctr">
                  <a:lnSpc>
                    <a:spcPts val="2399"/>
                  </a:lnSpc>
                </a:pPr>
              </a:p>
            </p:txBody>
          </p:sp>
        </p:grpSp>
        <p:grpSp>
          <p:nvGrpSpPr>
            <p:cNvPr name="Group 13" id="13"/>
            <p:cNvGrpSpPr/>
            <p:nvPr/>
          </p:nvGrpSpPr>
          <p:grpSpPr>
            <a:xfrm rot="0">
              <a:off x="6311928" y="6311928"/>
              <a:ext cx="12623855" cy="12623855"/>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93B1FE">
                  <a:alpha val="69804"/>
                </a:srgbClr>
              </a:solidFill>
              <a:ln w="19050" cap="sq">
                <a:solidFill>
                  <a:srgbClr val="EDEDED">
                    <a:alpha val="69804"/>
                  </a:srgbClr>
                </a:solidFill>
                <a:prstDash val="lgDash"/>
                <a:miter/>
              </a:ln>
            </p:spPr>
          </p:sp>
          <p:sp>
            <p:nvSpPr>
              <p:cNvPr name="TextBox 15" id="15"/>
              <p:cNvSpPr txBox="true"/>
              <p:nvPr/>
            </p:nvSpPr>
            <p:spPr>
              <a:xfrm>
                <a:off x="76200" y="114300"/>
                <a:ext cx="660400" cy="622300"/>
              </a:xfrm>
              <a:prstGeom prst="rect">
                <a:avLst/>
              </a:prstGeom>
            </p:spPr>
            <p:txBody>
              <a:bodyPr anchor="ctr" rtlCol="false" tIns="50800" lIns="50800" bIns="50800" rIns="50800"/>
              <a:lstStyle/>
              <a:p>
                <a:pPr algn="ctr">
                  <a:lnSpc>
                    <a:spcPts val="2399"/>
                  </a:lnSpc>
                </a:pPr>
              </a:p>
            </p:txBody>
          </p:sp>
        </p:grpSp>
        <p:grpSp>
          <p:nvGrpSpPr>
            <p:cNvPr name="Group 16" id="16"/>
            <p:cNvGrpSpPr/>
            <p:nvPr/>
          </p:nvGrpSpPr>
          <p:grpSpPr>
            <a:xfrm rot="0">
              <a:off x="8415903" y="8415903"/>
              <a:ext cx="8415903" cy="8415903"/>
              <a:chOff x="0" y="0"/>
              <a:chExt cx="812800" cy="812800"/>
            </a:xfrm>
          </p:grpSpPr>
          <p:sp>
            <p:nvSpPr>
              <p:cNvPr name="Freeform 17" id="1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93B1FE">
                  <a:alpha val="49804"/>
                </a:srgbClr>
              </a:solidFill>
              <a:ln w="19050" cap="sq">
                <a:solidFill>
                  <a:srgbClr val="EDEDED">
                    <a:alpha val="49804"/>
                  </a:srgbClr>
                </a:solidFill>
                <a:prstDash val="lgDash"/>
                <a:miter/>
              </a:ln>
            </p:spPr>
          </p:sp>
          <p:sp>
            <p:nvSpPr>
              <p:cNvPr name="TextBox 18" id="18"/>
              <p:cNvSpPr txBox="true"/>
              <p:nvPr/>
            </p:nvSpPr>
            <p:spPr>
              <a:xfrm>
                <a:off x="76200" y="114300"/>
                <a:ext cx="660400" cy="622300"/>
              </a:xfrm>
              <a:prstGeom prst="rect">
                <a:avLst/>
              </a:prstGeom>
            </p:spPr>
            <p:txBody>
              <a:bodyPr anchor="ctr" rtlCol="false" tIns="50800" lIns="50800" bIns="50800" rIns="50800"/>
              <a:lstStyle/>
              <a:p>
                <a:pPr algn="ctr">
                  <a:lnSpc>
                    <a:spcPts val="2399"/>
                  </a:lnSpc>
                </a:pPr>
              </a:p>
            </p:txBody>
          </p:sp>
        </p:grpSp>
      </p:grpSp>
      <p:grpSp>
        <p:nvGrpSpPr>
          <p:cNvPr name="Group 19" id="19"/>
          <p:cNvGrpSpPr/>
          <p:nvPr/>
        </p:nvGrpSpPr>
        <p:grpSpPr>
          <a:xfrm rot="0">
            <a:off x="1200150" y="5632348"/>
            <a:ext cx="9230114" cy="3625952"/>
            <a:chOff x="0" y="0"/>
            <a:chExt cx="2333726" cy="916779"/>
          </a:xfrm>
        </p:grpSpPr>
        <p:sp>
          <p:nvSpPr>
            <p:cNvPr name="Freeform 20" id="20"/>
            <p:cNvSpPr/>
            <p:nvPr/>
          </p:nvSpPr>
          <p:spPr>
            <a:xfrm flipH="false" flipV="false" rot="0">
              <a:off x="0" y="0"/>
              <a:ext cx="2333726" cy="916779"/>
            </a:xfrm>
            <a:custGeom>
              <a:avLst/>
              <a:gdLst/>
              <a:ahLst/>
              <a:cxnLst/>
              <a:rect r="r" b="b" t="t" l="l"/>
              <a:pathLst>
                <a:path h="916779" w="2333726">
                  <a:moveTo>
                    <a:pt x="19292" y="0"/>
                  </a:moveTo>
                  <a:lnTo>
                    <a:pt x="2314434" y="0"/>
                  </a:lnTo>
                  <a:cubicBezTo>
                    <a:pt x="2319551" y="0"/>
                    <a:pt x="2324458" y="2033"/>
                    <a:pt x="2328075" y="5650"/>
                  </a:cubicBezTo>
                  <a:cubicBezTo>
                    <a:pt x="2331693" y="9268"/>
                    <a:pt x="2333726" y="14175"/>
                    <a:pt x="2333726" y="19292"/>
                  </a:cubicBezTo>
                  <a:lnTo>
                    <a:pt x="2333726" y="897488"/>
                  </a:lnTo>
                  <a:cubicBezTo>
                    <a:pt x="2333726" y="902604"/>
                    <a:pt x="2331693" y="907511"/>
                    <a:pt x="2328075" y="911129"/>
                  </a:cubicBezTo>
                  <a:cubicBezTo>
                    <a:pt x="2324458" y="914747"/>
                    <a:pt x="2319551" y="916779"/>
                    <a:pt x="2314434" y="916779"/>
                  </a:cubicBezTo>
                  <a:lnTo>
                    <a:pt x="19292" y="916779"/>
                  </a:lnTo>
                  <a:cubicBezTo>
                    <a:pt x="14175" y="916779"/>
                    <a:pt x="9268" y="914747"/>
                    <a:pt x="5650" y="911129"/>
                  </a:cubicBezTo>
                  <a:cubicBezTo>
                    <a:pt x="2033" y="907511"/>
                    <a:pt x="0" y="902604"/>
                    <a:pt x="0" y="897488"/>
                  </a:cubicBezTo>
                  <a:lnTo>
                    <a:pt x="0" y="19292"/>
                  </a:lnTo>
                  <a:cubicBezTo>
                    <a:pt x="0" y="14175"/>
                    <a:pt x="2033" y="9268"/>
                    <a:pt x="5650" y="5650"/>
                  </a:cubicBezTo>
                  <a:cubicBezTo>
                    <a:pt x="9268" y="2033"/>
                    <a:pt x="14175" y="0"/>
                    <a:pt x="19292" y="0"/>
                  </a:cubicBezTo>
                  <a:close/>
                </a:path>
              </a:pathLst>
            </a:custGeom>
            <a:solidFill>
              <a:srgbClr val="3E4466">
                <a:alpha val="84706"/>
              </a:srgbClr>
            </a:solidFill>
            <a:ln cap="rnd">
              <a:noFill/>
              <a:prstDash val="solid"/>
              <a:round/>
            </a:ln>
          </p:spPr>
        </p:sp>
        <p:sp>
          <p:nvSpPr>
            <p:cNvPr name="TextBox 21" id="21"/>
            <p:cNvSpPr txBox="true"/>
            <p:nvPr/>
          </p:nvSpPr>
          <p:spPr>
            <a:xfrm>
              <a:off x="0" y="104775"/>
              <a:ext cx="2333726" cy="812004"/>
            </a:xfrm>
            <a:prstGeom prst="rect">
              <a:avLst/>
            </a:prstGeom>
          </p:spPr>
          <p:txBody>
            <a:bodyPr anchor="ctr" rtlCol="false" tIns="50800" lIns="50800" bIns="50800" rIns="50800"/>
            <a:lstStyle/>
            <a:p>
              <a:pPr algn="ctr">
                <a:lnSpc>
                  <a:spcPts val="799"/>
                </a:lnSpc>
              </a:pPr>
            </a:p>
          </p:txBody>
        </p:sp>
      </p:grpSp>
      <p:sp>
        <p:nvSpPr>
          <p:cNvPr name="TextBox 22" id="22"/>
          <p:cNvSpPr txBox="true"/>
          <p:nvPr/>
        </p:nvSpPr>
        <p:spPr>
          <a:xfrm rot="0">
            <a:off x="1143000" y="986472"/>
            <a:ext cx="7384495" cy="3571875"/>
          </a:xfrm>
          <a:prstGeom prst="rect">
            <a:avLst/>
          </a:prstGeom>
        </p:spPr>
        <p:txBody>
          <a:bodyPr anchor="t" rtlCol="false" tIns="0" lIns="0" bIns="0" rIns="0">
            <a:spAutoFit/>
          </a:bodyPr>
          <a:lstStyle/>
          <a:p>
            <a:pPr algn="l">
              <a:lnSpc>
                <a:spcPts val="6270"/>
              </a:lnSpc>
            </a:pPr>
            <a:r>
              <a:rPr lang="en-US" sz="6600" spc="-330">
                <a:solidFill>
                  <a:srgbClr val="EDEDED"/>
                </a:solidFill>
                <a:latin typeface="Helvetica World Bold"/>
                <a:ea typeface="Helvetica World Bold"/>
                <a:cs typeface="Helvetica World Bold"/>
                <a:sym typeface="Helvetica World Bold"/>
              </a:rPr>
              <a:t>L'ionosphère est le point de rencontre entre l'atmosphère terrestre et l'espace.</a:t>
            </a:r>
          </a:p>
        </p:txBody>
      </p:sp>
      <p:grpSp>
        <p:nvGrpSpPr>
          <p:cNvPr name="Group 23" id="23"/>
          <p:cNvGrpSpPr/>
          <p:nvPr/>
        </p:nvGrpSpPr>
        <p:grpSpPr>
          <a:xfrm rot="0">
            <a:off x="15382185" y="6858000"/>
            <a:ext cx="5566681" cy="5566681"/>
            <a:chOff x="0" y="0"/>
            <a:chExt cx="7422241" cy="7422241"/>
          </a:xfrm>
        </p:grpSpPr>
        <p:sp>
          <p:nvSpPr>
            <p:cNvPr name="Freeform 24" id="24"/>
            <p:cNvSpPr/>
            <p:nvPr/>
          </p:nvSpPr>
          <p:spPr>
            <a:xfrm flipH="false" flipV="false" rot="0">
              <a:off x="0" y="0"/>
              <a:ext cx="7422241" cy="7422241"/>
            </a:xfrm>
            <a:custGeom>
              <a:avLst/>
              <a:gdLst/>
              <a:ahLst/>
              <a:cxnLst/>
              <a:rect r="r" b="b" t="t" l="l"/>
              <a:pathLst>
                <a:path h="7422241" w="7422241">
                  <a:moveTo>
                    <a:pt x="0" y="0"/>
                  </a:moveTo>
                  <a:lnTo>
                    <a:pt x="7422241" y="0"/>
                  </a:lnTo>
                  <a:lnTo>
                    <a:pt x="7422241" y="7422241"/>
                  </a:lnTo>
                  <a:lnTo>
                    <a:pt x="0" y="742224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5" id="25"/>
            <p:cNvSpPr/>
            <p:nvPr/>
          </p:nvSpPr>
          <p:spPr>
            <a:xfrm flipH="false" flipV="false" rot="38936">
              <a:off x="905354" y="887708"/>
              <a:ext cx="5611533" cy="5646826"/>
            </a:xfrm>
            <a:custGeom>
              <a:avLst/>
              <a:gdLst/>
              <a:ahLst/>
              <a:cxnLst/>
              <a:rect r="r" b="b" t="t" l="l"/>
              <a:pathLst>
                <a:path h="5646826" w="5611533">
                  <a:moveTo>
                    <a:pt x="0" y="0"/>
                  </a:moveTo>
                  <a:lnTo>
                    <a:pt x="5611533" y="0"/>
                  </a:lnTo>
                  <a:lnTo>
                    <a:pt x="5611533" y="5646826"/>
                  </a:lnTo>
                  <a:lnTo>
                    <a:pt x="0" y="564682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sp>
        <p:nvSpPr>
          <p:cNvPr name="Freeform 26" id="26"/>
          <p:cNvSpPr/>
          <p:nvPr/>
        </p:nvSpPr>
        <p:spPr>
          <a:xfrm flipH="false" flipV="false" rot="0">
            <a:off x="16906741" y="6712111"/>
            <a:ext cx="772940" cy="631000"/>
          </a:xfrm>
          <a:custGeom>
            <a:avLst/>
            <a:gdLst/>
            <a:ahLst/>
            <a:cxnLst/>
            <a:rect r="r" b="b" t="t" l="l"/>
            <a:pathLst>
              <a:path h="631000" w="772940">
                <a:moveTo>
                  <a:pt x="0" y="0"/>
                </a:moveTo>
                <a:lnTo>
                  <a:pt x="772940" y="0"/>
                </a:lnTo>
                <a:lnTo>
                  <a:pt x="772940" y="630999"/>
                </a:lnTo>
                <a:lnTo>
                  <a:pt x="0" y="630999"/>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27" id="27"/>
          <p:cNvSpPr/>
          <p:nvPr/>
        </p:nvSpPr>
        <p:spPr>
          <a:xfrm flipH="false" flipV="false" rot="0">
            <a:off x="13816900" y="7957066"/>
            <a:ext cx="458239" cy="1714500"/>
          </a:xfrm>
          <a:custGeom>
            <a:avLst/>
            <a:gdLst/>
            <a:ahLst/>
            <a:cxnLst/>
            <a:rect r="r" b="b" t="t" l="l"/>
            <a:pathLst>
              <a:path h="1714500" w="458239">
                <a:moveTo>
                  <a:pt x="0" y="0"/>
                </a:moveTo>
                <a:lnTo>
                  <a:pt x="458239" y="0"/>
                </a:lnTo>
                <a:lnTo>
                  <a:pt x="458239" y="1714500"/>
                </a:lnTo>
                <a:lnTo>
                  <a:pt x="0" y="171450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8" id="28"/>
          <p:cNvSpPr txBox="true"/>
          <p:nvPr/>
        </p:nvSpPr>
        <p:spPr>
          <a:xfrm rot="0">
            <a:off x="1722595" y="6199615"/>
            <a:ext cx="8179393" cy="2056130"/>
          </a:xfrm>
          <a:prstGeom prst="rect">
            <a:avLst/>
          </a:prstGeom>
        </p:spPr>
        <p:txBody>
          <a:bodyPr anchor="t" rtlCol="false" tIns="0" lIns="0" bIns="0" rIns="0">
            <a:spAutoFit/>
          </a:bodyPr>
          <a:lstStyle/>
          <a:p>
            <a:pPr algn="l">
              <a:lnSpc>
                <a:spcPts val="2079"/>
              </a:lnSpc>
            </a:pPr>
            <a:r>
              <a:rPr lang="en-US" sz="1599" spc="-23">
                <a:solidFill>
                  <a:srgbClr val="EDEDED"/>
                </a:solidFill>
                <a:latin typeface="TT Interphases"/>
                <a:ea typeface="TT Interphases"/>
                <a:cs typeface="TT Interphases"/>
                <a:sym typeface="TT Interphases"/>
              </a:rPr>
              <a:t>Elle forme la frontière entre la basse atmosphère de la Terre, où nous vivons et respirons, et le vide de l'espace. Ici, le Soleil agit comme un poêle géant qui chauffe les gaz jusqu'à ce qu'ils perdent une partie de leurs minuscules particules. Cela crée un grand bassin de matières chargées qui se déplacent beaucoup et qui provoquent des changements permanents.</a:t>
            </a:r>
          </a:p>
          <a:p>
            <a:pPr algn="l">
              <a:lnSpc>
                <a:spcPts val="2079"/>
              </a:lnSpc>
            </a:pPr>
          </a:p>
          <a:p>
            <a:pPr algn="l">
              <a:lnSpc>
                <a:spcPts val="2079"/>
              </a:lnSpc>
            </a:pPr>
            <a:r>
              <a:rPr lang="en-US" sz="1599" spc="-23">
                <a:solidFill>
                  <a:srgbClr val="EDEDED"/>
                </a:solidFill>
                <a:latin typeface="TT Interphases"/>
                <a:ea typeface="TT Interphases"/>
                <a:cs typeface="TT Interphases"/>
                <a:sym typeface="TT Interphases"/>
              </a:rPr>
              <a:t>L'ionosphère devient de plus en plus petite selon la quantité d'énergie qu'elle reçoit du Soleil. Pour cette raison, l'ionosphère change du côté jour de la Terre au côté nuit. L'ionosphère joue un rôle important dans l'étude des éclipses.</a:t>
            </a:r>
          </a:p>
        </p:txBody>
      </p:sp>
      <p:sp>
        <p:nvSpPr>
          <p:cNvPr name="TextBox 29" id="29"/>
          <p:cNvSpPr txBox="true"/>
          <p:nvPr/>
        </p:nvSpPr>
        <p:spPr>
          <a:xfrm rot="-3096563">
            <a:off x="15150107" y="7787401"/>
            <a:ext cx="1549891" cy="374396"/>
          </a:xfrm>
          <a:prstGeom prst="rect">
            <a:avLst/>
          </a:prstGeom>
        </p:spPr>
        <p:txBody>
          <a:bodyPr anchor="t" rtlCol="false" tIns="0" lIns="0" bIns="0" rIns="0">
            <a:spAutoFit/>
          </a:bodyPr>
          <a:lstStyle/>
          <a:p>
            <a:pPr algn="ctr">
              <a:lnSpc>
                <a:spcPts val="2177"/>
              </a:lnSpc>
            </a:pPr>
            <a:r>
              <a:rPr lang="en-US" sz="1674" spc="-25">
                <a:solidFill>
                  <a:srgbClr val="FFFFFF"/>
                </a:solidFill>
                <a:latin typeface="TT Interphases Bold"/>
                <a:ea typeface="TT Interphases Bold"/>
                <a:cs typeface="TT Interphases Bold"/>
                <a:sym typeface="TT Interphases Bold"/>
              </a:rPr>
              <a:t>La troposphère</a:t>
            </a:r>
          </a:p>
        </p:txBody>
      </p:sp>
      <p:sp>
        <p:nvSpPr>
          <p:cNvPr name="TextBox 30" id="30"/>
          <p:cNvSpPr txBox="true"/>
          <p:nvPr/>
        </p:nvSpPr>
        <p:spPr>
          <a:xfrm rot="-3096563">
            <a:off x="13823385" y="6797416"/>
            <a:ext cx="1668131" cy="364507"/>
          </a:xfrm>
          <a:prstGeom prst="rect">
            <a:avLst/>
          </a:prstGeom>
        </p:spPr>
        <p:txBody>
          <a:bodyPr anchor="t" rtlCol="false" tIns="0" lIns="0" bIns="0" rIns="0">
            <a:spAutoFit/>
          </a:bodyPr>
          <a:lstStyle/>
          <a:p>
            <a:pPr algn="ctr">
              <a:lnSpc>
                <a:spcPts val="2274"/>
              </a:lnSpc>
            </a:pPr>
            <a:r>
              <a:rPr lang="en-US" sz="1749" spc="-26">
                <a:solidFill>
                  <a:srgbClr val="FFFFFF"/>
                </a:solidFill>
                <a:latin typeface="TT Interphases Bold"/>
                <a:ea typeface="TT Interphases Bold"/>
                <a:cs typeface="TT Interphases Bold"/>
                <a:sym typeface="TT Interphases Bold"/>
              </a:rPr>
              <a:t>La stratosphère</a:t>
            </a:r>
          </a:p>
        </p:txBody>
      </p:sp>
      <p:sp>
        <p:nvSpPr>
          <p:cNvPr name="TextBox 31" id="31"/>
          <p:cNvSpPr txBox="true"/>
          <p:nvPr/>
        </p:nvSpPr>
        <p:spPr>
          <a:xfrm rot="-3096563">
            <a:off x="12616023" y="5738588"/>
            <a:ext cx="1595661" cy="333997"/>
          </a:xfrm>
          <a:prstGeom prst="rect">
            <a:avLst/>
          </a:prstGeom>
        </p:spPr>
        <p:txBody>
          <a:bodyPr anchor="t" rtlCol="false" tIns="0" lIns="0" bIns="0" rIns="0">
            <a:spAutoFit/>
          </a:bodyPr>
          <a:lstStyle/>
          <a:p>
            <a:pPr algn="ctr">
              <a:lnSpc>
                <a:spcPts val="2274"/>
              </a:lnSpc>
            </a:pPr>
            <a:r>
              <a:rPr lang="en-US" sz="1749" spc="-26">
                <a:solidFill>
                  <a:srgbClr val="FFFFFF"/>
                </a:solidFill>
                <a:latin typeface="TT Interphases Bold"/>
                <a:ea typeface="TT Interphases Bold"/>
                <a:cs typeface="TT Interphases Bold"/>
                <a:sym typeface="TT Interphases Bold"/>
              </a:rPr>
              <a:t>La mésosphère</a:t>
            </a:r>
          </a:p>
        </p:txBody>
      </p:sp>
      <p:sp>
        <p:nvSpPr>
          <p:cNvPr name="TextBox 32" id="32"/>
          <p:cNvSpPr txBox="true"/>
          <p:nvPr/>
        </p:nvSpPr>
        <p:spPr>
          <a:xfrm rot="-3096563">
            <a:off x="11334120" y="4816783"/>
            <a:ext cx="1790319" cy="349840"/>
          </a:xfrm>
          <a:prstGeom prst="rect">
            <a:avLst/>
          </a:prstGeom>
        </p:spPr>
        <p:txBody>
          <a:bodyPr anchor="t" rtlCol="false" tIns="0" lIns="0" bIns="0" rIns="0">
            <a:spAutoFit/>
          </a:bodyPr>
          <a:lstStyle/>
          <a:p>
            <a:pPr algn="ctr">
              <a:lnSpc>
                <a:spcPts val="2274"/>
              </a:lnSpc>
            </a:pPr>
            <a:r>
              <a:rPr lang="en-US" sz="1749" spc="-26">
                <a:solidFill>
                  <a:srgbClr val="FFFFFF"/>
                </a:solidFill>
                <a:latin typeface="TT Interphases Bold"/>
                <a:ea typeface="TT Interphases Bold"/>
                <a:cs typeface="TT Interphases Bold"/>
                <a:sym typeface="TT Interphases Bold"/>
              </a:rPr>
              <a:t>La thermosphère</a:t>
            </a:r>
          </a:p>
        </p:txBody>
      </p:sp>
      <p:sp>
        <p:nvSpPr>
          <p:cNvPr name="TextBox 33" id="33"/>
          <p:cNvSpPr txBox="true"/>
          <p:nvPr/>
        </p:nvSpPr>
        <p:spPr>
          <a:xfrm rot="-3096563">
            <a:off x="10219002" y="3901553"/>
            <a:ext cx="1328406" cy="326324"/>
          </a:xfrm>
          <a:prstGeom prst="rect">
            <a:avLst/>
          </a:prstGeom>
        </p:spPr>
        <p:txBody>
          <a:bodyPr anchor="t" rtlCol="false" tIns="0" lIns="0" bIns="0" rIns="0">
            <a:spAutoFit/>
          </a:bodyPr>
          <a:lstStyle/>
          <a:p>
            <a:pPr algn="ctr">
              <a:lnSpc>
                <a:spcPts val="2372"/>
              </a:lnSpc>
            </a:pPr>
            <a:r>
              <a:rPr lang="en-US" sz="1824" spc="-27">
                <a:solidFill>
                  <a:srgbClr val="FFFFFF"/>
                </a:solidFill>
                <a:latin typeface="TT Interphases Bold"/>
                <a:ea typeface="TT Interphases Bold"/>
                <a:cs typeface="TT Interphases Bold"/>
                <a:sym typeface="TT Interphases Bold"/>
              </a:rPr>
              <a:t>L'exosphère</a:t>
            </a:r>
          </a:p>
        </p:txBody>
      </p:sp>
      <p:sp>
        <p:nvSpPr>
          <p:cNvPr name="TextBox 34" id="34"/>
          <p:cNvSpPr txBox="true"/>
          <p:nvPr/>
        </p:nvSpPr>
        <p:spPr>
          <a:xfrm rot="-5400000">
            <a:off x="15532420" y="2535918"/>
            <a:ext cx="1289076" cy="264478"/>
          </a:xfrm>
          <a:prstGeom prst="rect">
            <a:avLst/>
          </a:prstGeom>
        </p:spPr>
        <p:txBody>
          <a:bodyPr anchor="t" rtlCol="false" tIns="0" lIns="0" bIns="0" rIns="0">
            <a:spAutoFit/>
          </a:bodyPr>
          <a:lstStyle/>
          <a:p>
            <a:pPr algn="ctr">
              <a:lnSpc>
                <a:spcPts val="2177"/>
              </a:lnSpc>
            </a:pPr>
            <a:r>
              <a:rPr lang="en-US" sz="1674" spc="-25">
                <a:solidFill>
                  <a:srgbClr val="FFFFFF"/>
                </a:solidFill>
                <a:latin typeface="TT Interphases Bold"/>
                <a:ea typeface="TT Interphases Bold"/>
                <a:cs typeface="TT Interphases Bold"/>
                <a:sym typeface="TT Interphases Bold"/>
              </a:rPr>
              <a:t>L'ionosphère</a:t>
            </a:r>
          </a:p>
        </p:txBody>
      </p:sp>
      <p:sp>
        <p:nvSpPr>
          <p:cNvPr name="AutoShape 35" id="35"/>
          <p:cNvSpPr/>
          <p:nvPr/>
        </p:nvSpPr>
        <p:spPr>
          <a:xfrm>
            <a:off x="16518743" y="1038225"/>
            <a:ext cx="0" cy="3259862"/>
          </a:xfrm>
          <a:prstGeom prst="line">
            <a:avLst/>
          </a:prstGeom>
          <a:ln cap="flat" w="19050">
            <a:solidFill>
              <a:srgbClr val="77DF78"/>
            </a:solidFill>
            <a:prstDash val="solid"/>
            <a:headEnd type="none" len="sm" w="sm"/>
            <a:tailEnd type="none" len="sm" w="sm"/>
          </a:ln>
        </p:spPr>
      </p:sp>
      <p:sp>
        <p:nvSpPr>
          <p:cNvPr name="AutoShape 36" id="36"/>
          <p:cNvSpPr/>
          <p:nvPr/>
        </p:nvSpPr>
        <p:spPr>
          <a:xfrm flipH="true">
            <a:off x="16518743" y="1038225"/>
            <a:ext cx="740557" cy="0"/>
          </a:xfrm>
          <a:prstGeom prst="line">
            <a:avLst/>
          </a:prstGeom>
          <a:ln cap="flat" w="19050">
            <a:solidFill>
              <a:srgbClr val="77DF78"/>
            </a:solidFill>
            <a:prstDash val="solid"/>
            <a:headEnd type="none" len="sm" w="sm"/>
            <a:tailEnd type="none" len="sm" w="sm"/>
          </a:ln>
        </p:spPr>
      </p:sp>
      <p:sp>
        <p:nvSpPr>
          <p:cNvPr name="AutoShape 37" id="37"/>
          <p:cNvSpPr/>
          <p:nvPr/>
        </p:nvSpPr>
        <p:spPr>
          <a:xfrm flipH="true">
            <a:off x="16518743" y="4307612"/>
            <a:ext cx="740557" cy="0"/>
          </a:xfrm>
          <a:prstGeom prst="line">
            <a:avLst/>
          </a:prstGeom>
          <a:ln cap="flat" w="19050">
            <a:solidFill>
              <a:srgbClr val="77DF78"/>
            </a:solidFill>
            <a:prstDash val="solid"/>
            <a:headEnd type="none" len="sm" w="sm"/>
            <a:tailEnd type="none" len="sm" w="sm"/>
          </a:ln>
        </p:spPr>
      </p:sp>
    </p:spTree>
  </p:cSld>
  <p:clrMapOvr>
    <a:masterClrMapping/>
  </p:clrMapOvr>
  <p:transition spd="slow">
    <p:push dir="u"/>
  </p:transition>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10560156">
            <a:off x="-1192674" y="-844966"/>
            <a:ext cx="20673348" cy="9713490"/>
          </a:xfrm>
          <a:custGeom>
            <a:avLst/>
            <a:gdLst/>
            <a:ahLst/>
            <a:cxnLst/>
            <a:rect r="r" b="b" t="t" l="l"/>
            <a:pathLst>
              <a:path h="9713490" w="20673348">
                <a:moveTo>
                  <a:pt x="0" y="0"/>
                </a:moveTo>
                <a:lnTo>
                  <a:pt x="20673348" y="0"/>
                </a:lnTo>
                <a:lnTo>
                  <a:pt x="20673348" y="9713490"/>
                </a:lnTo>
                <a:lnTo>
                  <a:pt x="0" y="9713490"/>
                </a:lnTo>
                <a:lnTo>
                  <a:pt x="0" y="0"/>
                </a:lnTo>
                <a:close/>
              </a:path>
            </a:pathLst>
          </a:custGeom>
          <a:blipFill>
            <a:blip r:embed="rId3">
              <a:extLst>
                <a:ext uri="{96DAC541-7B7A-43D3-8B79-37D633B846F1}">
                  <asvg:svgBlip xmlns:asvg="http://schemas.microsoft.com/office/drawing/2016/SVG/main" r:embed="rId4"/>
                </a:ext>
              </a:extLst>
            </a:blip>
            <a:stretch>
              <a:fillRect l="-85981" t="-38582" r="-10917" b="0"/>
            </a:stretch>
          </a:blipFill>
        </p:spPr>
      </p:sp>
      <p:sp>
        <p:nvSpPr>
          <p:cNvPr name="Freeform 4" id="4"/>
          <p:cNvSpPr/>
          <p:nvPr/>
        </p:nvSpPr>
        <p:spPr>
          <a:xfrm flipH="false" flipV="false" rot="2863921">
            <a:off x="17660158" y="3091186"/>
            <a:ext cx="1575441" cy="821576"/>
          </a:xfrm>
          <a:custGeom>
            <a:avLst/>
            <a:gdLst/>
            <a:ahLst/>
            <a:cxnLst/>
            <a:rect r="r" b="b" t="t" l="l"/>
            <a:pathLst>
              <a:path h="821576" w="1575441">
                <a:moveTo>
                  <a:pt x="0" y="0"/>
                </a:moveTo>
                <a:lnTo>
                  <a:pt x="1575441" y="0"/>
                </a:lnTo>
                <a:lnTo>
                  <a:pt x="1575441" y="821576"/>
                </a:lnTo>
                <a:lnTo>
                  <a:pt x="0" y="821576"/>
                </a:lnTo>
                <a:lnTo>
                  <a:pt x="0" y="0"/>
                </a:lnTo>
                <a:close/>
              </a:path>
            </a:pathLst>
          </a:custGeom>
          <a:blipFill>
            <a:blip r:embed="rId5"/>
            <a:stretch>
              <a:fillRect l="0" t="0" r="0" b="0"/>
            </a:stretch>
          </a:blipFill>
        </p:spPr>
      </p:sp>
      <p:sp>
        <p:nvSpPr>
          <p:cNvPr name="Freeform 5" id="5"/>
          <p:cNvSpPr/>
          <p:nvPr/>
        </p:nvSpPr>
        <p:spPr>
          <a:xfrm flipH="false" flipV="false" rot="1413487">
            <a:off x="13845070" y="4080303"/>
            <a:ext cx="2763020" cy="5427361"/>
          </a:xfrm>
          <a:custGeom>
            <a:avLst/>
            <a:gdLst/>
            <a:ahLst/>
            <a:cxnLst/>
            <a:rect r="r" b="b" t="t" l="l"/>
            <a:pathLst>
              <a:path h="5427361" w="2763020">
                <a:moveTo>
                  <a:pt x="0" y="0"/>
                </a:moveTo>
                <a:lnTo>
                  <a:pt x="2763020" y="0"/>
                </a:lnTo>
                <a:lnTo>
                  <a:pt x="2763020" y="5427361"/>
                </a:lnTo>
                <a:lnTo>
                  <a:pt x="0" y="542736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a:ln cap="sq">
            <a:noFill/>
            <a:prstDash val="solid"/>
            <a:miter/>
          </a:ln>
        </p:spPr>
      </p:sp>
      <p:sp>
        <p:nvSpPr>
          <p:cNvPr name="TextBox 6" id="6"/>
          <p:cNvSpPr txBox="true"/>
          <p:nvPr/>
        </p:nvSpPr>
        <p:spPr>
          <a:xfrm rot="0">
            <a:off x="1219200" y="957437"/>
            <a:ext cx="11033754" cy="3691572"/>
          </a:xfrm>
          <a:prstGeom prst="rect">
            <a:avLst/>
          </a:prstGeom>
        </p:spPr>
        <p:txBody>
          <a:bodyPr anchor="t" rtlCol="false" tIns="0" lIns="0" bIns="0" rIns="0">
            <a:spAutoFit/>
          </a:bodyPr>
          <a:lstStyle/>
          <a:p>
            <a:pPr algn="l" marL="0" indent="0" lvl="0">
              <a:lnSpc>
                <a:spcPts val="8649"/>
              </a:lnSpc>
            </a:pPr>
            <a:r>
              <a:rPr lang="en-US" sz="8649" spc="-518">
                <a:solidFill>
                  <a:srgbClr val="050F21"/>
                </a:solidFill>
                <a:latin typeface="Helvetica World Bold"/>
                <a:ea typeface="Helvetica World Bold"/>
                <a:cs typeface="Helvetica World Bold"/>
                <a:sym typeface="Helvetica World Bold"/>
              </a:rPr>
              <a:t>QUAND ET OÙ VOIR LES PROCHAINES ÉCLIPSES SOLAIRES ?</a:t>
            </a:r>
          </a:p>
        </p:txBody>
      </p:sp>
    </p:spTree>
  </p:cSld>
  <p:clrMapOvr>
    <a:masterClrMapping/>
  </p:clrMapOvr>
  <p:transition spd="slow">
    <p:push dir="d"/>
  </p:transition>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0">
            <a:off x="3473713" y="7860474"/>
            <a:ext cx="627613" cy="627613"/>
          </a:xfrm>
          <a:custGeom>
            <a:avLst/>
            <a:gdLst/>
            <a:ahLst/>
            <a:cxnLst/>
            <a:rect r="r" b="b" t="t" l="l"/>
            <a:pathLst>
              <a:path h="627613" w="627613">
                <a:moveTo>
                  <a:pt x="0" y="0"/>
                </a:moveTo>
                <a:lnTo>
                  <a:pt x="627614" y="0"/>
                </a:lnTo>
                <a:lnTo>
                  <a:pt x="627614" y="627613"/>
                </a:lnTo>
                <a:lnTo>
                  <a:pt x="0" y="62761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2300187" y="2967585"/>
            <a:ext cx="433480" cy="433480"/>
          </a:xfrm>
          <a:custGeom>
            <a:avLst/>
            <a:gdLst/>
            <a:ahLst/>
            <a:cxnLst/>
            <a:rect r="r" b="b" t="t" l="l"/>
            <a:pathLst>
              <a:path h="433480" w="433480">
                <a:moveTo>
                  <a:pt x="0" y="0"/>
                </a:moveTo>
                <a:lnTo>
                  <a:pt x="433480" y="0"/>
                </a:lnTo>
                <a:lnTo>
                  <a:pt x="433480" y="433480"/>
                </a:lnTo>
                <a:lnTo>
                  <a:pt x="0" y="4334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7342010" y="7198473"/>
            <a:ext cx="350770" cy="350770"/>
          </a:xfrm>
          <a:custGeom>
            <a:avLst/>
            <a:gdLst/>
            <a:ahLst/>
            <a:cxnLst/>
            <a:rect r="r" b="b" t="t" l="l"/>
            <a:pathLst>
              <a:path h="350770" w="350770">
                <a:moveTo>
                  <a:pt x="0" y="0"/>
                </a:moveTo>
                <a:lnTo>
                  <a:pt x="350770" y="0"/>
                </a:lnTo>
                <a:lnTo>
                  <a:pt x="350770" y="350769"/>
                </a:lnTo>
                <a:lnTo>
                  <a:pt x="0" y="35076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524821" y="457200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4228420" y="-6863574"/>
            <a:ext cx="9831159" cy="9831159"/>
          </a:xfrm>
          <a:custGeom>
            <a:avLst/>
            <a:gdLst/>
            <a:ahLst/>
            <a:cxnLst/>
            <a:rect r="r" b="b" t="t" l="l"/>
            <a:pathLst>
              <a:path h="9831159" w="9831159">
                <a:moveTo>
                  <a:pt x="0" y="0"/>
                </a:moveTo>
                <a:lnTo>
                  <a:pt x="9831160" y="0"/>
                </a:lnTo>
                <a:lnTo>
                  <a:pt x="9831160" y="9831159"/>
                </a:lnTo>
                <a:lnTo>
                  <a:pt x="0" y="983115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8" id="8"/>
          <p:cNvGrpSpPr/>
          <p:nvPr/>
        </p:nvGrpSpPr>
        <p:grpSpPr>
          <a:xfrm rot="0">
            <a:off x="1539373" y="6275587"/>
            <a:ext cx="15209254" cy="15680317"/>
            <a:chOff x="0" y="0"/>
            <a:chExt cx="20279006" cy="20907089"/>
          </a:xfrm>
        </p:grpSpPr>
        <p:grpSp>
          <p:nvGrpSpPr>
            <p:cNvPr name="Group 9" id="9"/>
            <p:cNvGrpSpPr/>
            <p:nvPr/>
          </p:nvGrpSpPr>
          <p:grpSpPr>
            <a:xfrm rot="0">
              <a:off x="1773236" y="4174555"/>
              <a:ext cx="16732534" cy="16732534"/>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B616B"/>
              </a:solidFill>
            </p:spPr>
          </p:sp>
          <p:sp>
            <p:nvSpPr>
              <p:cNvPr name="TextBox 11" id="11"/>
              <p:cNvSpPr txBox="true"/>
              <p:nvPr/>
            </p:nvSpPr>
            <p:spPr>
              <a:xfrm>
                <a:off x="76200" y="38100"/>
                <a:ext cx="660400" cy="698500"/>
              </a:xfrm>
              <a:prstGeom prst="rect">
                <a:avLst/>
              </a:prstGeom>
            </p:spPr>
            <p:txBody>
              <a:bodyPr anchor="ctr" rtlCol="false" tIns="50242" lIns="50242" bIns="50242" rIns="50242"/>
              <a:lstStyle/>
              <a:p>
                <a:pPr algn="ctr">
                  <a:lnSpc>
                    <a:spcPts val="3120"/>
                  </a:lnSpc>
                </a:pPr>
              </a:p>
            </p:txBody>
          </p:sp>
        </p:grpSp>
        <p:sp>
          <p:nvSpPr>
            <p:cNvPr name="Freeform 12" id="12"/>
            <p:cNvSpPr/>
            <p:nvPr/>
          </p:nvSpPr>
          <p:spPr>
            <a:xfrm flipH="false" flipV="false" rot="0">
              <a:off x="0" y="0"/>
              <a:ext cx="20279006" cy="20279006"/>
            </a:xfrm>
            <a:custGeom>
              <a:avLst/>
              <a:gdLst/>
              <a:ahLst/>
              <a:cxnLst/>
              <a:rect r="r" b="b" t="t" l="l"/>
              <a:pathLst>
                <a:path h="20279006" w="20279006">
                  <a:moveTo>
                    <a:pt x="0" y="0"/>
                  </a:moveTo>
                  <a:lnTo>
                    <a:pt x="20279006" y="0"/>
                  </a:lnTo>
                  <a:lnTo>
                    <a:pt x="20279006" y="20279006"/>
                  </a:lnTo>
                  <a:lnTo>
                    <a:pt x="0" y="2027900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1519236" y="4111572"/>
              <a:ext cx="16732534" cy="16795518"/>
            </a:xfrm>
            <a:custGeom>
              <a:avLst/>
              <a:gdLst/>
              <a:ahLst/>
              <a:cxnLst/>
              <a:rect r="r" b="b" t="t" l="l"/>
              <a:pathLst>
                <a:path h="16795518" w="16732534">
                  <a:moveTo>
                    <a:pt x="0" y="0"/>
                  </a:moveTo>
                  <a:lnTo>
                    <a:pt x="16732534" y="0"/>
                  </a:lnTo>
                  <a:lnTo>
                    <a:pt x="16732534" y="16795517"/>
                  </a:lnTo>
                  <a:lnTo>
                    <a:pt x="0" y="16795517"/>
                  </a:lnTo>
                  <a:lnTo>
                    <a:pt x="0" y="0"/>
                  </a:lnTo>
                  <a:close/>
                </a:path>
              </a:pathLst>
            </a:custGeom>
            <a:blipFill>
              <a:blip r:embed="rId9">
                <a:alphaModFix amt="25000"/>
                <a:extLst>
                  <a:ext uri="{96DAC541-7B7A-43D3-8B79-37D633B846F1}">
                    <asvg:svgBlip xmlns:asvg="http://schemas.microsoft.com/office/drawing/2016/SVG/main" r:embed="rId10"/>
                  </a:ext>
                </a:extLst>
              </a:blip>
              <a:stretch>
                <a:fillRect l="0" t="0" r="0" b="0"/>
              </a:stretch>
            </a:blipFill>
          </p:spPr>
        </p:sp>
      </p:grpSp>
      <p:sp>
        <p:nvSpPr>
          <p:cNvPr name="TextBox 14" id="14"/>
          <p:cNvSpPr txBox="true"/>
          <p:nvPr/>
        </p:nvSpPr>
        <p:spPr>
          <a:xfrm rot="0">
            <a:off x="1686804" y="1116560"/>
            <a:ext cx="14914393" cy="976631"/>
          </a:xfrm>
          <a:prstGeom prst="rect">
            <a:avLst/>
          </a:prstGeom>
        </p:spPr>
        <p:txBody>
          <a:bodyPr anchor="t" rtlCol="false" tIns="0" lIns="0" bIns="0" rIns="0">
            <a:spAutoFit/>
          </a:bodyPr>
          <a:lstStyle/>
          <a:p>
            <a:pPr algn="ctr">
              <a:lnSpc>
                <a:spcPts val="6290"/>
              </a:lnSpc>
            </a:pPr>
            <a:r>
              <a:rPr lang="en-US" sz="7400" spc="-370">
                <a:solidFill>
                  <a:srgbClr val="EDEDED"/>
                </a:solidFill>
                <a:latin typeface="Helvetica World Bold"/>
                <a:ea typeface="Helvetica World Bold"/>
                <a:cs typeface="Helvetica World Bold"/>
                <a:sym typeface="Helvetica World Bold"/>
              </a:rPr>
              <a:t>Calendrier des éclipses 2023 et 2024</a:t>
            </a:r>
          </a:p>
        </p:txBody>
      </p:sp>
      <p:grpSp>
        <p:nvGrpSpPr>
          <p:cNvPr name="Group 15" id="15"/>
          <p:cNvGrpSpPr/>
          <p:nvPr/>
        </p:nvGrpSpPr>
        <p:grpSpPr>
          <a:xfrm rot="0">
            <a:off x="1219200" y="4747385"/>
            <a:ext cx="3670278" cy="3988153"/>
            <a:chOff x="0" y="0"/>
            <a:chExt cx="966658" cy="1050378"/>
          </a:xfrm>
        </p:grpSpPr>
        <p:sp>
          <p:nvSpPr>
            <p:cNvPr name="Freeform 16" id="16"/>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17" id="17"/>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18" id="18"/>
          <p:cNvGrpSpPr/>
          <p:nvPr/>
        </p:nvGrpSpPr>
        <p:grpSpPr>
          <a:xfrm rot="0">
            <a:off x="9332958" y="4747385"/>
            <a:ext cx="3670278" cy="3988153"/>
            <a:chOff x="0" y="0"/>
            <a:chExt cx="966658" cy="1050378"/>
          </a:xfrm>
        </p:grpSpPr>
        <p:sp>
          <p:nvSpPr>
            <p:cNvPr name="Freeform 19" id="19"/>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0" id="20"/>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1" id="21"/>
          <p:cNvGrpSpPr/>
          <p:nvPr/>
        </p:nvGrpSpPr>
        <p:grpSpPr>
          <a:xfrm rot="0">
            <a:off x="5276079" y="4747385"/>
            <a:ext cx="3670278" cy="3988153"/>
            <a:chOff x="0" y="0"/>
            <a:chExt cx="966658" cy="1050378"/>
          </a:xfrm>
        </p:grpSpPr>
        <p:sp>
          <p:nvSpPr>
            <p:cNvPr name="Freeform 22" id="22"/>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3" id="23"/>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4" id="24"/>
          <p:cNvGrpSpPr/>
          <p:nvPr/>
        </p:nvGrpSpPr>
        <p:grpSpPr>
          <a:xfrm rot="0">
            <a:off x="13389837" y="4747385"/>
            <a:ext cx="3670278" cy="3988153"/>
            <a:chOff x="0" y="0"/>
            <a:chExt cx="966658" cy="1050378"/>
          </a:xfrm>
        </p:grpSpPr>
        <p:sp>
          <p:nvSpPr>
            <p:cNvPr name="Freeform 25" id="25"/>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6" id="26"/>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7" id="27"/>
          <p:cNvGrpSpPr/>
          <p:nvPr/>
        </p:nvGrpSpPr>
        <p:grpSpPr>
          <a:xfrm rot="0">
            <a:off x="1512062" y="4967647"/>
            <a:ext cx="3074258" cy="3397133"/>
            <a:chOff x="0" y="0"/>
            <a:chExt cx="4099010" cy="4529511"/>
          </a:xfrm>
        </p:grpSpPr>
        <p:sp>
          <p:nvSpPr>
            <p:cNvPr name="TextBox 28" id="28"/>
            <p:cNvSpPr txBox="true"/>
            <p:nvPr/>
          </p:nvSpPr>
          <p:spPr>
            <a:xfrm rot="0">
              <a:off x="0" y="796925"/>
              <a:ext cx="4099010" cy="501015"/>
            </a:xfrm>
            <a:prstGeom prst="rect">
              <a:avLst/>
            </a:prstGeom>
          </p:spPr>
          <p:txBody>
            <a:bodyPr anchor="t" rtlCol="false" tIns="0" lIns="0" bIns="0" rIns="0">
              <a:spAutoFit/>
            </a:bodyPr>
            <a:lstStyle/>
            <a:p>
              <a:pPr algn="l" marL="0" indent="0" lvl="0">
                <a:lnSpc>
                  <a:spcPts val="2640"/>
                </a:lnSpc>
              </a:pPr>
              <a:r>
                <a:rPr lang="en-US" sz="2400" spc="-120">
                  <a:solidFill>
                    <a:srgbClr val="EDEDED"/>
                  </a:solidFill>
                  <a:latin typeface="Helvetica World Bold"/>
                  <a:ea typeface="Helvetica World Bold"/>
                  <a:cs typeface="Helvetica World Bold"/>
                  <a:sym typeface="Helvetica World Bold"/>
                </a:rPr>
                <a:t>Éclipse solaire hybride</a:t>
              </a:r>
            </a:p>
          </p:txBody>
        </p:sp>
        <p:sp>
          <p:nvSpPr>
            <p:cNvPr name="TextBox 29" id="29"/>
            <p:cNvSpPr txBox="true"/>
            <p:nvPr/>
          </p:nvSpPr>
          <p:spPr>
            <a:xfrm rot="0">
              <a:off x="0" y="1391341"/>
              <a:ext cx="4099010" cy="3078480"/>
            </a:xfrm>
            <a:prstGeom prst="rect">
              <a:avLst/>
            </a:prstGeom>
          </p:spPr>
          <p:txBody>
            <a:bodyPr anchor="t" rtlCol="false" tIns="0" lIns="0" bIns="0" rIns="0">
              <a:spAutoFit/>
            </a:bodyPr>
            <a:lstStyle/>
            <a:p>
              <a:pPr algn="l" marL="340042" indent="-170021" lvl="1">
                <a:lnSpc>
                  <a:spcPts val="2047"/>
                </a:lnSpc>
                <a:buFont typeface="Arial"/>
                <a:buChar char="•"/>
              </a:pPr>
              <a:r>
                <a:rPr lang="en-US" sz="1575" spc="-23">
                  <a:solidFill>
                    <a:srgbClr val="EDEDED"/>
                  </a:solidFill>
                  <a:latin typeface="TT Interphases"/>
                  <a:ea typeface="TT Interphases"/>
                  <a:cs typeface="TT Interphases"/>
                  <a:sym typeface="TT Interphases"/>
                </a:rPr>
                <a:t>Éclipse totale visible : en Australie et en Asie du Sud-Ouest</a:t>
              </a:r>
            </a:p>
            <a:p>
              <a:pPr algn="l" marL="340042" indent="-170021" lvl="1">
                <a:lnSpc>
                  <a:spcPts val="2047"/>
                </a:lnSpc>
                <a:buFont typeface="Arial"/>
                <a:buChar char="•"/>
              </a:pPr>
              <a:r>
                <a:rPr lang="en-US" sz="1575" spc="-23">
                  <a:solidFill>
                    <a:srgbClr val="EDEDED"/>
                  </a:solidFill>
                  <a:latin typeface="TT Interphases"/>
                  <a:ea typeface="TT Interphases"/>
                  <a:cs typeface="TT Interphases"/>
                  <a:sym typeface="TT Interphases"/>
                </a:rPr>
                <a:t>Éclipse annulaire visible : sur l'océan Pacifique et l'océan Indien</a:t>
              </a:r>
            </a:p>
            <a:p>
              <a:pPr algn="l" marL="340042" indent="-170021" lvl="1">
                <a:lnSpc>
                  <a:spcPts val="2047"/>
                </a:lnSpc>
                <a:buFont typeface="Arial"/>
                <a:buChar char="•"/>
              </a:pPr>
              <a:r>
                <a:rPr lang="en-US" sz="1575" spc="-23">
                  <a:solidFill>
                    <a:srgbClr val="EDEDED"/>
                  </a:solidFill>
                  <a:latin typeface="TT Interphases"/>
                  <a:ea typeface="TT Interphases"/>
                  <a:cs typeface="TT Interphases"/>
                  <a:sym typeface="TT Interphases"/>
                </a:rPr>
                <a:t>Éclipse partielle visible : en Australie, en Asie du Sud-Ouest et en Antarctique</a:t>
              </a:r>
            </a:p>
          </p:txBody>
        </p:sp>
        <p:sp>
          <p:nvSpPr>
            <p:cNvPr name="TextBox 30" id="30"/>
            <p:cNvSpPr txBox="true"/>
            <p:nvPr/>
          </p:nvSpPr>
          <p:spPr>
            <a:xfrm rot="0">
              <a:off x="0" y="38100"/>
              <a:ext cx="4099010" cy="615950"/>
            </a:xfrm>
            <a:prstGeom prst="rect">
              <a:avLst/>
            </a:prstGeom>
          </p:spPr>
          <p:txBody>
            <a:bodyPr anchor="t" rtlCol="false" tIns="0" lIns="0" bIns="0" rIns="0">
              <a:spAutoFit/>
            </a:bodyPr>
            <a:lstStyle/>
            <a:p>
              <a:pPr algn="l" marL="0" indent="0" lvl="0">
                <a:lnSpc>
                  <a:spcPts val="3299"/>
                </a:lnSpc>
              </a:pPr>
              <a:r>
                <a:rPr lang="en-US" sz="2999" spc="-149">
                  <a:solidFill>
                    <a:srgbClr val="02CB9B"/>
                  </a:solidFill>
                  <a:latin typeface="Helvetica World Bold"/>
                  <a:ea typeface="Helvetica World Bold"/>
                  <a:cs typeface="Helvetica World Bold"/>
                  <a:sym typeface="Helvetica World Bold"/>
                </a:rPr>
                <a:t>Le 20 avril 2023</a:t>
              </a:r>
            </a:p>
          </p:txBody>
        </p:sp>
      </p:grpSp>
      <p:grpSp>
        <p:nvGrpSpPr>
          <p:cNvPr name="Group 31" id="31"/>
          <p:cNvGrpSpPr/>
          <p:nvPr/>
        </p:nvGrpSpPr>
        <p:grpSpPr>
          <a:xfrm rot="0">
            <a:off x="9637722" y="4967647"/>
            <a:ext cx="2878279" cy="3389878"/>
            <a:chOff x="0" y="0"/>
            <a:chExt cx="3837705" cy="4519837"/>
          </a:xfrm>
        </p:grpSpPr>
        <p:sp>
          <p:nvSpPr>
            <p:cNvPr name="TextBox 32" id="32"/>
            <p:cNvSpPr txBox="true"/>
            <p:nvPr/>
          </p:nvSpPr>
          <p:spPr>
            <a:xfrm rot="0">
              <a:off x="0" y="787251"/>
              <a:ext cx="3837705" cy="501015"/>
            </a:xfrm>
            <a:prstGeom prst="rect">
              <a:avLst/>
            </a:prstGeom>
          </p:spPr>
          <p:txBody>
            <a:bodyPr anchor="t" rtlCol="false" tIns="0" lIns="0" bIns="0" rIns="0">
              <a:spAutoFit/>
            </a:bodyPr>
            <a:lstStyle/>
            <a:p>
              <a:pPr algn="l" marL="0" indent="0" lvl="0">
                <a:lnSpc>
                  <a:spcPts val="2640"/>
                </a:lnSpc>
              </a:pPr>
              <a:r>
                <a:rPr lang="en-US" sz="2400" spc="-120">
                  <a:solidFill>
                    <a:srgbClr val="EDEDED"/>
                  </a:solidFill>
                  <a:latin typeface="Helvetica World Bold"/>
                  <a:ea typeface="Helvetica World Bold"/>
                  <a:cs typeface="Helvetica World Bold"/>
                  <a:sym typeface="Helvetica World Bold"/>
                </a:rPr>
                <a:t>Éclipse solaire totale</a:t>
              </a:r>
            </a:p>
          </p:txBody>
        </p:sp>
        <p:sp>
          <p:nvSpPr>
            <p:cNvPr name="TextBox 33" id="33"/>
            <p:cNvSpPr txBox="true"/>
            <p:nvPr/>
          </p:nvSpPr>
          <p:spPr>
            <a:xfrm rot="0">
              <a:off x="0" y="1381667"/>
              <a:ext cx="3837705" cy="2735580"/>
            </a:xfrm>
            <a:prstGeom prst="rect">
              <a:avLst/>
            </a:prstGeom>
          </p:spPr>
          <p:txBody>
            <a:bodyPr anchor="t" rtlCol="false" tIns="0" lIns="0" bIns="0" rIns="0">
              <a:spAutoFit/>
            </a:bodyPr>
            <a:lstStyle/>
            <a:p>
              <a:pPr algn="l" marL="340042" indent="-170021" lvl="1">
                <a:lnSpc>
                  <a:spcPts val="2047"/>
                </a:lnSpc>
                <a:buFont typeface="Arial"/>
                <a:buChar char="•"/>
              </a:pPr>
              <a:r>
                <a:rPr lang="en-US" sz="1575" spc="-23">
                  <a:solidFill>
                    <a:srgbClr val="EDEDED"/>
                  </a:solidFill>
                  <a:latin typeface="TT Interphases"/>
                  <a:ea typeface="TT Interphases"/>
                  <a:cs typeface="TT Interphases"/>
                  <a:sym typeface="TT Interphases"/>
                </a:rPr>
                <a:t>Éclipse totale visible : en Amérique du Nord</a:t>
              </a:r>
            </a:p>
            <a:p>
              <a:pPr algn="l" marL="340042" indent="-170021" lvl="1">
                <a:lnSpc>
                  <a:spcPts val="2047"/>
                </a:lnSpc>
                <a:buFont typeface="Arial"/>
                <a:buChar char="•"/>
              </a:pPr>
              <a:r>
                <a:rPr lang="en-US" sz="1575" spc="-23">
                  <a:solidFill>
                    <a:srgbClr val="EDEDED"/>
                  </a:solidFill>
                  <a:latin typeface="TT Interphases"/>
                  <a:ea typeface="TT Interphases"/>
                  <a:cs typeface="TT Interphases"/>
                  <a:sym typeface="TT Interphases"/>
                </a:rPr>
                <a:t>Éclipse partielle visible : en Amérique du Nord, en Amérique centrale, en Amérique du Sud, en Europe, sur l'océan Pacifique, l'océan Atlantique et l'océan Arctique</a:t>
              </a:r>
            </a:p>
          </p:txBody>
        </p:sp>
        <p:sp>
          <p:nvSpPr>
            <p:cNvPr name="TextBox 34" id="34"/>
            <p:cNvSpPr txBox="true"/>
            <p:nvPr/>
          </p:nvSpPr>
          <p:spPr>
            <a:xfrm rot="0">
              <a:off x="0" y="38100"/>
              <a:ext cx="3837705" cy="615950"/>
            </a:xfrm>
            <a:prstGeom prst="rect">
              <a:avLst/>
            </a:prstGeom>
          </p:spPr>
          <p:txBody>
            <a:bodyPr anchor="t" rtlCol="false" tIns="0" lIns="0" bIns="0" rIns="0">
              <a:spAutoFit/>
            </a:bodyPr>
            <a:lstStyle/>
            <a:p>
              <a:pPr algn="l" marL="0" indent="0" lvl="0">
                <a:lnSpc>
                  <a:spcPts val="3299"/>
                </a:lnSpc>
              </a:pPr>
              <a:r>
                <a:rPr lang="en-US" sz="2999" spc="-149">
                  <a:solidFill>
                    <a:srgbClr val="ABDF41"/>
                  </a:solidFill>
                  <a:latin typeface="Helvetica World Bold"/>
                  <a:ea typeface="Helvetica World Bold"/>
                  <a:cs typeface="Helvetica World Bold"/>
                  <a:sym typeface="Helvetica World Bold"/>
                </a:rPr>
                <a:t>Le 8 avril 2024 </a:t>
              </a:r>
            </a:p>
          </p:txBody>
        </p:sp>
      </p:grpSp>
      <p:grpSp>
        <p:nvGrpSpPr>
          <p:cNvPr name="Group 35" id="35"/>
          <p:cNvGrpSpPr/>
          <p:nvPr/>
        </p:nvGrpSpPr>
        <p:grpSpPr>
          <a:xfrm rot="0">
            <a:off x="13694602" y="4967647"/>
            <a:ext cx="3067050" cy="2799328"/>
            <a:chOff x="0" y="0"/>
            <a:chExt cx="4089400" cy="3732437"/>
          </a:xfrm>
        </p:grpSpPr>
        <p:sp>
          <p:nvSpPr>
            <p:cNvPr name="TextBox 36" id="36"/>
            <p:cNvSpPr txBox="true"/>
            <p:nvPr/>
          </p:nvSpPr>
          <p:spPr>
            <a:xfrm rot="0">
              <a:off x="0" y="777726"/>
              <a:ext cx="4089400" cy="482600"/>
            </a:xfrm>
            <a:prstGeom prst="rect">
              <a:avLst/>
            </a:prstGeom>
          </p:spPr>
          <p:txBody>
            <a:bodyPr anchor="t" rtlCol="false" tIns="0" lIns="0" bIns="0" rIns="0">
              <a:spAutoFit/>
            </a:bodyPr>
            <a:lstStyle/>
            <a:p>
              <a:pPr algn="l" marL="0" indent="0" lvl="0">
                <a:lnSpc>
                  <a:spcPts val="2475"/>
                </a:lnSpc>
              </a:pPr>
              <a:r>
                <a:rPr lang="en-US" sz="2250" spc="-112">
                  <a:solidFill>
                    <a:srgbClr val="EDEDED"/>
                  </a:solidFill>
                  <a:latin typeface="Helvetica World Bold"/>
                  <a:ea typeface="Helvetica World Bold"/>
                  <a:cs typeface="Helvetica World Bold"/>
                  <a:sym typeface="Helvetica World Bold"/>
                </a:rPr>
                <a:t>Éclipse solaire annulaire</a:t>
              </a:r>
            </a:p>
          </p:txBody>
        </p:sp>
        <p:sp>
          <p:nvSpPr>
            <p:cNvPr name="TextBox 37" id="37"/>
            <p:cNvSpPr txBox="true"/>
            <p:nvPr/>
          </p:nvSpPr>
          <p:spPr>
            <a:xfrm rot="0">
              <a:off x="0" y="1391192"/>
              <a:ext cx="4089400" cy="2295525"/>
            </a:xfrm>
            <a:prstGeom prst="rect">
              <a:avLst/>
            </a:prstGeom>
          </p:spPr>
          <p:txBody>
            <a:bodyPr anchor="t" rtlCol="false" tIns="0" lIns="0" bIns="0" rIns="0">
              <a:spAutoFit/>
            </a:bodyPr>
            <a:lstStyle/>
            <a:p>
              <a:pPr algn="l" marL="323850" indent="-161925" lvl="1">
                <a:lnSpc>
                  <a:spcPts val="1950"/>
                </a:lnSpc>
                <a:buFont typeface="Arial"/>
                <a:buChar char="•"/>
              </a:pPr>
              <a:r>
                <a:rPr lang="en-US" sz="1500" spc="-22">
                  <a:solidFill>
                    <a:srgbClr val="EDEDED"/>
                  </a:solidFill>
                  <a:latin typeface="TT Interphases"/>
                  <a:ea typeface="TT Interphases"/>
                  <a:cs typeface="TT Interphases"/>
                  <a:sym typeface="TT Interphases"/>
                </a:rPr>
                <a:t>Éclipse annulaire visible : en Amérique du Sud</a:t>
              </a:r>
            </a:p>
            <a:p>
              <a:pPr algn="l" marL="323850" indent="-161925" lvl="1">
                <a:lnSpc>
                  <a:spcPts val="1950"/>
                </a:lnSpc>
                <a:buFont typeface="Arial"/>
                <a:buChar char="•"/>
              </a:pPr>
              <a:r>
                <a:rPr lang="en-US" sz="1500" spc="-22">
                  <a:solidFill>
                    <a:srgbClr val="EDEDED"/>
                  </a:solidFill>
                  <a:latin typeface="TT Interphases"/>
                  <a:ea typeface="TT Interphases"/>
                  <a:cs typeface="TT Interphases"/>
                  <a:sym typeface="TT Interphases"/>
                </a:rPr>
                <a:t>Éclipse partielle visible : en Amérique du Sud, en Antarctique, sur l'océan Pacifique, l'océan Atlantique et en Amérique du Nord</a:t>
              </a:r>
            </a:p>
          </p:txBody>
        </p:sp>
        <p:sp>
          <p:nvSpPr>
            <p:cNvPr name="TextBox 38" id="38"/>
            <p:cNvSpPr txBox="true"/>
            <p:nvPr/>
          </p:nvSpPr>
          <p:spPr>
            <a:xfrm rot="0">
              <a:off x="0" y="38100"/>
              <a:ext cx="4089400" cy="615950"/>
            </a:xfrm>
            <a:prstGeom prst="rect">
              <a:avLst/>
            </a:prstGeom>
          </p:spPr>
          <p:txBody>
            <a:bodyPr anchor="t" rtlCol="false" tIns="0" lIns="0" bIns="0" rIns="0">
              <a:spAutoFit/>
            </a:bodyPr>
            <a:lstStyle/>
            <a:p>
              <a:pPr algn="l" marL="0" indent="0" lvl="0">
                <a:lnSpc>
                  <a:spcPts val="3299"/>
                </a:lnSpc>
              </a:pPr>
              <a:r>
                <a:rPr lang="en-US" sz="2999" spc="-149">
                  <a:solidFill>
                    <a:srgbClr val="ABDF41"/>
                  </a:solidFill>
                  <a:latin typeface="Helvetica World Bold"/>
                  <a:ea typeface="Helvetica World Bold"/>
                  <a:cs typeface="Helvetica World Bold"/>
                  <a:sym typeface="Helvetica World Bold"/>
                </a:rPr>
                <a:t>Le 2 octobre 2024 </a:t>
              </a:r>
            </a:p>
          </p:txBody>
        </p:sp>
      </p:grpSp>
      <p:grpSp>
        <p:nvGrpSpPr>
          <p:cNvPr name="Group 39" id="39"/>
          <p:cNvGrpSpPr/>
          <p:nvPr/>
        </p:nvGrpSpPr>
        <p:grpSpPr>
          <a:xfrm rot="0">
            <a:off x="5581990" y="4967647"/>
            <a:ext cx="3037089" cy="3397133"/>
            <a:chOff x="0" y="0"/>
            <a:chExt cx="4049452" cy="4529511"/>
          </a:xfrm>
        </p:grpSpPr>
        <p:sp>
          <p:nvSpPr>
            <p:cNvPr name="TextBox 40" id="40"/>
            <p:cNvSpPr txBox="true"/>
            <p:nvPr/>
          </p:nvSpPr>
          <p:spPr>
            <a:xfrm rot="0">
              <a:off x="0" y="787400"/>
              <a:ext cx="4049452" cy="482600"/>
            </a:xfrm>
            <a:prstGeom prst="rect">
              <a:avLst/>
            </a:prstGeom>
          </p:spPr>
          <p:txBody>
            <a:bodyPr anchor="t" rtlCol="false" tIns="0" lIns="0" bIns="0" rIns="0">
              <a:spAutoFit/>
            </a:bodyPr>
            <a:lstStyle/>
            <a:p>
              <a:pPr algn="l" marL="0" indent="0" lvl="0">
                <a:lnSpc>
                  <a:spcPts val="2475"/>
                </a:lnSpc>
              </a:pPr>
              <a:r>
                <a:rPr lang="en-US" sz="2250" spc="-112">
                  <a:solidFill>
                    <a:srgbClr val="EDEDED"/>
                  </a:solidFill>
                  <a:latin typeface="Helvetica World Bold"/>
                  <a:ea typeface="Helvetica World Bold"/>
                  <a:cs typeface="Helvetica World Bold"/>
                  <a:sym typeface="Helvetica World Bold"/>
                </a:rPr>
                <a:t>Éclipse solaire annulaire</a:t>
              </a:r>
            </a:p>
          </p:txBody>
        </p:sp>
        <p:sp>
          <p:nvSpPr>
            <p:cNvPr name="TextBox 41" id="41"/>
            <p:cNvSpPr txBox="true"/>
            <p:nvPr/>
          </p:nvSpPr>
          <p:spPr>
            <a:xfrm rot="0">
              <a:off x="0" y="1391341"/>
              <a:ext cx="4049452" cy="3078480"/>
            </a:xfrm>
            <a:prstGeom prst="rect">
              <a:avLst/>
            </a:prstGeom>
          </p:spPr>
          <p:txBody>
            <a:bodyPr anchor="t" rtlCol="false" tIns="0" lIns="0" bIns="0" rIns="0">
              <a:spAutoFit/>
            </a:bodyPr>
            <a:lstStyle/>
            <a:p>
              <a:pPr algn="l" marL="340042" indent="-170021" lvl="1">
                <a:lnSpc>
                  <a:spcPts val="2047"/>
                </a:lnSpc>
                <a:buFont typeface="Arial"/>
                <a:buChar char="•"/>
              </a:pPr>
              <a:r>
                <a:rPr lang="en-US" sz="1575" spc="-23">
                  <a:solidFill>
                    <a:srgbClr val="EDEDED"/>
                  </a:solidFill>
                  <a:latin typeface="TT Interphases"/>
                  <a:ea typeface="TT Interphases"/>
                  <a:cs typeface="TT Interphases"/>
                  <a:sym typeface="TT Interphases"/>
                </a:rPr>
                <a:t>Éclipse annulaire visible : en Amérique du Nord, en Amérique centrale et en Amérique du Sud</a:t>
              </a:r>
            </a:p>
            <a:p>
              <a:pPr algn="l" marL="340042" indent="-170021" lvl="1">
                <a:lnSpc>
                  <a:spcPts val="2047"/>
                </a:lnSpc>
                <a:buFont typeface="Arial"/>
                <a:buChar char="•"/>
              </a:pPr>
              <a:r>
                <a:rPr lang="en-US" sz="1575" spc="-23">
                  <a:solidFill>
                    <a:srgbClr val="EDEDED"/>
                  </a:solidFill>
                  <a:latin typeface="TT Interphases"/>
                  <a:ea typeface="TT Interphases"/>
                  <a:cs typeface="TT Interphases"/>
                  <a:sym typeface="TT Interphases"/>
                </a:rPr>
                <a:t>Éclipse partielle visible : en Afrique, en Amérique du Nord, en Amérique du Sud, sur l'océan Pacifique, l'océan Atlantique et l'océan Arctique</a:t>
              </a:r>
            </a:p>
          </p:txBody>
        </p:sp>
        <p:sp>
          <p:nvSpPr>
            <p:cNvPr name="TextBox 42" id="42"/>
            <p:cNvSpPr txBox="true"/>
            <p:nvPr/>
          </p:nvSpPr>
          <p:spPr>
            <a:xfrm rot="0">
              <a:off x="0" y="28575"/>
              <a:ext cx="4049452" cy="577215"/>
            </a:xfrm>
            <a:prstGeom prst="rect">
              <a:avLst/>
            </a:prstGeom>
          </p:spPr>
          <p:txBody>
            <a:bodyPr anchor="t" rtlCol="false" tIns="0" lIns="0" bIns="0" rIns="0">
              <a:spAutoFit/>
            </a:bodyPr>
            <a:lstStyle/>
            <a:p>
              <a:pPr algn="l" marL="0" indent="0" lvl="0">
                <a:lnSpc>
                  <a:spcPts val="3052"/>
                </a:lnSpc>
              </a:pPr>
              <a:r>
                <a:rPr lang="en-US" sz="2774" spc="-138">
                  <a:solidFill>
                    <a:srgbClr val="02CB9B"/>
                  </a:solidFill>
                  <a:latin typeface="Helvetica World Bold"/>
                  <a:ea typeface="Helvetica World Bold"/>
                  <a:cs typeface="Helvetica World Bold"/>
                  <a:sym typeface="Helvetica World Bold"/>
                </a:rPr>
                <a:t>Le 14 octobre 2023 </a:t>
              </a:r>
            </a:p>
          </p:txBody>
        </p:sp>
      </p:grpSp>
      <p:grpSp>
        <p:nvGrpSpPr>
          <p:cNvPr name="Group 43" id="43"/>
          <p:cNvGrpSpPr/>
          <p:nvPr/>
        </p:nvGrpSpPr>
        <p:grpSpPr>
          <a:xfrm rot="0">
            <a:off x="2149423" y="2438949"/>
            <a:ext cx="2350486" cy="1924232"/>
            <a:chOff x="0" y="0"/>
            <a:chExt cx="3133982" cy="2565642"/>
          </a:xfrm>
        </p:grpSpPr>
        <p:sp>
          <p:nvSpPr>
            <p:cNvPr name="Freeform 44" id="44"/>
            <p:cNvSpPr/>
            <p:nvPr/>
          </p:nvSpPr>
          <p:spPr>
            <a:xfrm flipH="false" flipV="false" rot="-10800000">
              <a:off x="391318" y="477213"/>
              <a:ext cx="1784914" cy="1784914"/>
            </a:xfrm>
            <a:custGeom>
              <a:avLst/>
              <a:gdLst/>
              <a:ahLst/>
              <a:cxnLst/>
              <a:rect r="r" b="b" t="t" l="l"/>
              <a:pathLst>
                <a:path h="1784914" w="1784914">
                  <a:moveTo>
                    <a:pt x="0" y="0"/>
                  </a:moveTo>
                  <a:lnTo>
                    <a:pt x="1784913" y="0"/>
                  </a:lnTo>
                  <a:lnTo>
                    <a:pt x="1784913" y="1784913"/>
                  </a:lnTo>
                  <a:lnTo>
                    <a:pt x="0" y="1784913"/>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45" id="45"/>
            <p:cNvSpPr/>
            <p:nvPr/>
          </p:nvSpPr>
          <p:spPr>
            <a:xfrm flipH="false" flipV="false" rot="0">
              <a:off x="652175" y="0"/>
              <a:ext cx="2481806" cy="2115740"/>
            </a:xfrm>
            <a:custGeom>
              <a:avLst/>
              <a:gdLst/>
              <a:ahLst/>
              <a:cxnLst/>
              <a:rect r="r" b="b" t="t" l="l"/>
              <a:pathLst>
                <a:path h="2115740" w="2481806">
                  <a:moveTo>
                    <a:pt x="0" y="0"/>
                  </a:moveTo>
                  <a:lnTo>
                    <a:pt x="2481807" y="0"/>
                  </a:lnTo>
                  <a:lnTo>
                    <a:pt x="2481807" y="2115740"/>
                  </a:lnTo>
                  <a:lnTo>
                    <a:pt x="0" y="2115740"/>
                  </a:lnTo>
                  <a:lnTo>
                    <a:pt x="0" y="0"/>
                  </a:lnTo>
                  <a:close/>
                </a:path>
              </a:pathLst>
            </a:custGeom>
            <a:blipFill>
              <a:blip r:embed="rId13"/>
              <a:stretch>
                <a:fillRect l="0" t="0" r="0" b="0"/>
              </a:stretch>
            </a:blipFill>
          </p:spPr>
        </p:sp>
        <p:sp>
          <p:nvSpPr>
            <p:cNvPr name="Freeform 46" id="46"/>
            <p:cNvSpPr/>
            <p:nvPr/>
          </p:nvSpPr>
          <p:spPr>
            <a:xfrm flipH="false" flipV="false" rot="0">
              <a:off x="0" y="190841"/>
              <a:ext cx="2374801" cy="2374801"/>
            </a:xfrm>
            <a:custGeom>
              <a:avLst/>
              <a:gdLst/>
              <a:ahLst/>
              <a:cxnLst/>
              <a:rect r="r" b="b" t="t" l="l"/>
              <a:pathLst>
                <a:path h="2374801" w="2374801">
                  <a:moveTo>
                    <a:pt x="0" y="0"/>
                  </a:moveTo>
                  <a:lnTo>
                    <a:pt x="2374801" y="0"/>
                  </a:lnTo>
                  <a:lnTo>
                    <a:pt x="2374801" y="2374801"/>
                  </a:lnTo>
                  <a:lnTo>
                    <a:pt x="0" y="2374801"/>
                  </a:lnTo>
                  <a:lnTo>
                    <a:pt x="0" y="0"/>
                  </a:lnTo>
                  <a:close/>
                </a:path>
              </a:pathLst>
            </a:custGeom>
            <a:blipFill>
              <a:blip r:embed="rId14"/>
              <a:stretch>
                <a:fillRect l="0" t="0" r="0" b="0"/>
              </a:stretch>
            </a:blipFill>
          </p:spPr>
        </p:sp>
        <p:sp>
          <p:nvSpPr>
            <p:cNvPr name="Freeform 47" id="47"/>
            <p:cNvSpPr/>
            <p:nvPr/>
          </p:nvSpPr>
          <p:spPr>
            <a:xfrm flipH="true" flipV="false" rot="-5400000">
              <a:off x="572884" y="685936"/>
              <a:ext cx="1379419" cy="1384611"/>
            </a:xfrm>
            <a:custGeom>
              <a:avLst/>
              <a:gdLst/>
              <a:ahLst/>
              <a:cxnLst/>
              <a:rect r="r" b="b" t="t" l="l"/>
              <a:pathLst>
                <a:path h="1384611" w="1379419">
                  <a:moveTo>
                    <a:pt x="1379419" y="0"/>
                  </a:moveTo>
                  <a:lnTo>
                    <a:pt x="0" y="0"/>
                  </a:lnTo>
                  <a:lnTo>
                    <a:pt x="0" y="1384612"/>
                  </a:lnTo>
                  <a:lnTo>
                    <a:pt x="1379419" y="1384612"/>
                  </a:lnTo>
                  <a:lnTo>
                    <a:pt x="1379419"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grpSp>
      <p:grpSp>
        <p:nvGrpSpPr>
          <p:cNvPr name="Group 48" id="48"/>
          <p:cNvGrpSpPr/>
          <p:nvPr/>
        </p:nvGrpSpPr>
        <p:grpSpPr>
          <a:xfrm rot="0">
            <a:off x="6472490" y="2862454"/>
            <a:ext cx="1256089" cy="1256089"/>
            <a:chOff x="0" y="0"/>
            <a:chExt cx="1674785" cy="1674785"/>
          </a:xfrm>
        </p:grpSpPr>
        <p:sp>
          <p:nvSpPr>
            <p:cNvPr name="Freeform 49" id="49"/>
            <p:cNvSpPr/>
            <p:nvPr/>
          </p:nvSpPr>
          <p:spPr>
            <a:xfrm flipH="false" flipV="false" rot="-10800000">
              <a:off x="0" y="0"/>
              <a:ext cx="1674785" cy="1674785"/>
            </a:xfrm>
            <a:custGeom>
              <a:avLst/>
              <a:gdLst/>
              <a:ahLst/>
              <a:cxnLst/>
              <a:rect r="r" b="b" t="t" l="l"/>
              <a:pathLst>
                <a:path h="1674785" w="1674785">
                  <a:moveTo>
                    <a:pt x="0" y="0"/>
                  </a:moveTo>
                  <a:lnTo>
                    <a:pt x="1674785" y="0"/>
                  </a:lnTo>
                  <a:lnTo>
                    <a:pt x="1674785" y="1674785"/>
                  </a:lnTo>
                  <a:lnTo>
                    <a:pt x="0" y="167478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50" id="50"/>
            <p:cNvSpPr/>
            <p:nvPr/>
          </p:nvSpPr>
          <p:spPr>
            <a:xfrm flipH="true" flipV="false" rot="-5400000">
              <a:off x="170364" y="195845"/>
              <a:ext cx="1294310" cy="1299182"/>
            </a:xfrm>
            <a:custGeom>
              <a:avLst/>
              <a:gdLst/>
              <a:ahLst/>
              <a:cxnLst/>
              <a:rect r="r" b="b" t="t" l="l"/>
              <a:pathLst>
                <a:path h="1299182" w="1294310">
                  <a:moveTo>
                    <a:pt x="1294309" y="0"/>
                  </a:moveTo>
                  <a:lnTo>
                    <a:pt x="0" y="0"/>
                  </a:lnTo>
                  <a:lnTo>
                    <a:pt x="0" y="1299182"/>
                  </a:lnTo>
                  <a:lnTo>
                    <a:pt x="1294309" y="1299182"/>
                  </a:lnTo>
                  <a:lnTo>
                    <a:pt x="1294309"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grpSp>
      <p:grpSp>
        <p:nvGrpSpPr>
          <p:cNvPr name="Group 51" id="51"/>
          <p:cNvGrpSpPr/>
          <p:nvPr/>
        </p:nvGrpSpPr>
        <p:grpSpPr>
          <a:xfrm rot="0">
            <a:off x="14389372" y="2654895"/>
            <a:ext cx="1671208" cy="1671208"/>
            <a:chOff x="0" y="0"/>
            <a:chExt cx="2228277" cy="2228277"/>
          </a:xfrm>
        </p:grpSpPr>
        <p:sp>
          <p:nvSpPr>
            <p:cNvPr name="Freeform 52" id="52"/>
            <p:cNvSpPr/>
            <p:nvPr/>
          </p:nvSpPr>
          <p:spPr>
            <a:xfrm flipH="false" flipV="false" rot="-10800000">
              <a:off x="296620" y="259185"/>
              <a:ext cx="1674785" cy="1674785"/>
            </a:xfrm>
            <a:custGeom>
              <a:avLst/>
              <a:gdLst/>
              <a:ahLst/>
              <a:cxnLst/>
              <a:rect r="r" b="b" t="t" l="l"/>
              <a:pathLst>
                <a:path h="1674785" w="1674785">
                  <a:moveTo>
                    <a:pt x="0" y="0"/>
                  </a:moveTo>
                  <a:lnTo>
                    <a:pt x="1674785" y="0"/>
                  </a:lnTo>
                  <a:lnTo>
                    <a:pt x="1674785" y="1674785"/>
                  </a:lnTo>
                  <a:lnTo>
                    <a:pt x="0" y="167478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53" id="53"/>
            <p:cNvSpPr/>
            <p:nvPr/>
          </p:nvSpPr>
          <p:spPr>
            <a:xfrm flipH="false" flipV="false" rot="0">
              <a:off x="0" y="0"/>
              <a:ext cx="2228277" cy="2228277"/>
            </a:xfrm>
            <a:custGeom>
              <a:avLst/>
              <a:gdLst/>
              <a:ahLst/>
              <a:cxnLst/>
              <a:rect r="r" b="b" t="t" l="l"/>
              <a:pathLst>
                <a:path h="2228277" w="2228277">
                  <a:moveTo>
                    <a:pt x="0" y="0"/>
                  </a:moveTo>
                  <a:lnTo>
                    <a:pt x="2228277" y="0"/>
                  </a:lnTo>
                  <a:lnTo>
                    <a:pt x="2228277" y="2228277"/>
                  </a:lnTo>
                  <a:lnTo>
                    <a:pt x="0" y="2228277"/>
                  </a:lnTo>
                  <a:lnTo>
                    <a:pt x="0" y="0"/>
                  </a:lnTo>
                  <a:close/>
                </a:path>
              </a:pathLst>
            </a:custGeom>
            <a:blipFill>
              <a:blip r:embed="rId14"/>
              <a:stretch>
                <a:fillRect l="0" t="0" r="0" b="0"/>
              </a:stretch>
            </a:blipFill>
          </p:spPr>
        </p:sp>
        <p:sp>
          <p:nvSpPr>
            <p:cNvPr name="Freeform 54" id="54"/>
            <p:cNvSpPr/>
            <p:nvPr/>
          </p:nvSpPr>
          <p:spPr>
            <a:xfrm flipH="true" flipV="false" rot="-5400000">
              <a:off x="466984" y="455030"/>
              <a:ext cx="1294310" cy="1299182"/>
            </a:xfrm>
            <a:custGeom>
              <a:avLst/>
              <a:gdLst/>
              <a:ahLst/>
              <a:cxnLst/>
              <a:rect r="r" b="b" t="t" l="l"/>
              <a:pathLst>
                <a:path h="1299182" w="1294310">
                  <a:moveTo>
                    <a:pt x="1294309" y="0"/>
                  </a:moveTo>
                  <a:lnTo>
                    <a:pt x="0" y="0"/>
                  </a:lnTo>
                  <a:lnTo>
                    <a:pt x="0" y="1299182"/>
                  </a:lnTo>
                  <a:lnTo>
                    <a:pt x="1294309" y="1299182"/>
                  </a:lnTo>
                  <a:lnTo>
                    <a:pt x="1294309"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grpSp>
      <p:grpSp>
        <p:nvGrpSpPr>
          <p:cNvPr name="Group 55" id="55"/>
          <p:cNvGrpSpPr/>
          <p:nvPr/>
        </p:nvGrpSpPr>
        <p:grpSpPr>
          <a:xfrm rot="0">
            <a:off x="10159298" y="2481700"/>
            <a:ext cx="2017597" cy="2017597"/>
            <a:chOff x="0" y="0"/>
            <a:chExt cx="2690130" cy="2690130"/>
          </a:xfrm>
        </p:grpSpPr>
        <p:sp>
          <p:nvSpPr>
            <p:cNvPr name="Freeform 56" id="56"/>
            <p:cNvSpPr/>
            <p:nvPr/>
          </p:nvSpPr>
          <p:spPr>
            <a:xfrm flipH="false" flipV="false" rot="-10800000">
              <a:off x="0" y="0"/>
              <a:ext cx="2690130" cy="2690130"/>
            </a:xfrm>
            <a:custGeom>
              <a:avLst/>
              <a:gdLst/>
              <a:ahLst/>
              <a:cxnLst/>
              <a:rect r="r" b="b" t="t" l="l"/>
              <a:pathLst>
                <a:path h="2690130" w="2690130">
                  <a:moveTo>
                    <a:pt x="0" y="0"/>
                  </a:moveTo>
                  <a:lnTo>
                    <a:pt x="2690130" y="0"/>
                  </a:lnTo>
                  <a:lnTo>
                    <a:pt x="2690130" y="2690130"/>
                  </a:lnTo>
                  <a:lnTo>
                    <a:pt x="0" y="269013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57" id="57"/>
            <p:cNvSpPr/>
            <p:nvPr/>
          </p:nvSpPr>
          <p:spPr>
            <a:xfrm flipH="false" flipV="false" rot="0">
              <a:off x="79112" y="79112"/>
              <a:ext cx="2531906" cy="2531906"/>
            </a:xfrm>
            <a:custGeom>
              <a:avLst/>
              <a:gdLst/>
              <a:ahLst/>
              <a:cxnLst/>
              <a:rect r="r" b="b" t="t" l="l"/>
              <a:pathLst>
                <a:path h="2531906" w="2531906">
                  <a:moveTo>
                    <a:pt x="0" y="0"/>
                  </a:moveTo>
                  <a:lnTo>
                    <a:pt x="2531906" y="0"/>
                  </a:lnTo>
                  <a:lnTo>
                    <a:pt x="2531906" y="2531906"/>
                  </a:lnTo>
                  <a:lnTo>
                    <a:pt x="0" y="2531906"/>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58" id="58"/>
            <p:cNvSpPr/>
            <p:nvPr/>
          </p:nvSpPr>
          <p:spPr>
            <a:xfrm flipH="false" flipV="false" rot="0">
              <a:off x="619340" y="616608"/>
              <a:ext cx="1451449" cy="1456913"/>
            </a:xfrm>
            <a:custGeom>
              <a:avLst/>
              <a:gdLst/>
              <a:ahLst/>
              <a:cxnLst/>
              <a:rect r="r" b="b" t="t" l="l"/>
              <a:pathLst>
                <a:path h="1456913" w="1451449">
                  <a:moveTo>
                    <a:pt x="0" y="0"/>
                  </a:moveTo>
                  <a:lnTo>
                    <a:pt x="1451450" y="0"/>
                  </a:lnTo>
                  <a:lnTo>
                    <a:pt x="1451450" y="1456913"/>
                  </a:lnTo>
                  <a:lnTo>
                    <a:pt x="0" y="1456913"/>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Freeform 59" id="59"/>
            <p:cNvSpPr/>
            <p:nvPr/>
          </p:nvSpPr>
          <p:spPr>
            <a:xfrm flipH="true" flipV="false" rot="-5400000">
              <a:off x="697910" y="695474"/>
              <a:ext cx="1294310" cy="1299182"/>
            </a:xfrm>
            <a:custGeom>
              <a:avLst/>
              <a:gdLst/>
              <a:ahLst/>
              <a:cxnLst/>
              <a:rect r="r" b="b" t="t" l="l"/>
              <a:pathLst>
                <a:path h="1299182" w="1294310">
                  <a:moveTo>
                    <a:pt x="1294310" y="0"/>
                  </a:moveTo>
                  <a:lnTo>
                    <a:pt x="0" y="0"/>
                  </a:lnTo>
                  <a:lnTo>
                    <a:pt x="0" y="1299182"/>
                  </a:lnTo>
                  <a:lnTo>
                    <a:pt x="1294310" y="1299182"/>
                  </a:lnTo>
                  <a:lnTo>
                    <a:pt x="129431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grpSp>
    </p:spTree>
  </p:cSld>
  <p:clrMapOvr>
    <a:masterClrMapping/>
  </p:clrMapOvr>
  <p:transition spd="slow">
    <p:push dir="u"/>
  </p:transition>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0">
            <a:off x="3473713" y="7860474"/>
            <a:ext cx="627613" cy="627613"/>
          </a:xfrm>
          <a:custGeom>
            <a:avLst/>
            <a:gdLst/>
            <a:ahLst/>
            <a:cxnLst/>
            <a:rect r="r" b="b" t="t" l="l"/>
            <a:pathLst>
              <a:path h="627613" w="627613">
                <a:moveTo>
                  <a:pt x="0" y="0"/>
                </a:moveTo>
                <a:lnTo>
                  <a:pt x="627614" y="0"/>
                </a:lnTo>
                <a:lnTo>
                  <a:pt x="627614" y="627613"/>
                </a:lnTo>
                <a:lnTo>
                  <a:pt x="0" y="62761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2300187" y="2967585"/>
            <a:ext cx="433480" cy="433480"/>
          </a:xfrm>
          <a:custGeom>
            <a:avLst/>
            <a:gdLst/>
            <a:ahLst/>
            <a:cxnLst/>
            <a:rect r="r" b="b" t="t" l="l"/>
            <a:pathLst>
              <a:path h="433480" w="433480">
                <a:moveTo>
                  <a:pt x="0" y="0"/>
                </a:moveTo>
                <a:lnTo>
                  <a:pt x="433480" y="0"/>
                </a:lnTo>
                <a:lnTo>
                  <a:pt x="433480" y="433480"/>
                </a:lnTo>
                <a:lnTo>
                  <a:pt x="0" y="4334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7342010" y="7198473"/>
            <a:ext cx="350770" cy="350770"/>
          </a:xfrm>
          <a:custGeom>
            <a:avLst/>
            <a:gdLst/>
            <a:ahLst/>
            <a:cxnLst/>
            <a:rect r="r" b="b" t="t" l="l"/>
            <a:pathLst>
              <a:path h="350770" w="350770">
                <a:moveTo>
                  <a:pt x="0" y="0"/>
                </a:moveTo>
                <a:lnTo>
                  <a:pt x="350770" y="0"/>
                </a:lnTo>
                <a:lnTo>
                  <a:pt x="350770" y="350769"/>
                </a:lnTo>
                <a:lnTo>
                  <a:pt x="0" y="35076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524821" y="457200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4228420" y="-6863574"/>
            <a:ext cx="9831159" cy="9831159"/>
          </a:xfrm>
          <a:custGeom>
            <a:avLst/>
            <a:gdLst/>
            <a:ahLst/>
            <a:cxnLst/>
            <a:rect r="r" b="b" t="t" l="l"/>
            <a:pathLst>
              <a:path h="9831159" w="9831159">
                <a:moveTo>
                  <a:pt x="0" y="0"/>
                </a:moveTo>
                <a:lnTo>
                  <a:pt x="9831160" y="0"/>
                </a:lnTo>
                <a:lnTo>
                  <a:pt x="9831160" y="9831159"/>
                </a:lnTo>
                <a:lnTo>
                  <a:pt x="0" y="983115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8" id="8"/>
          <p:cNvGrpSpPr/>
          <p:nvPr/>
        </p:nvGrpSpPr>
        <p:grpSpPr>
          <a:xfrm rot="0">
            <a:off x="1539373" y="6275587"/>
            <a:ext cx="15209254" cy="15680317"/>
            <a:chOff x="0" y="0"/>
            <a:chExt cx="20279006" cy="20907089"/>
          </a:xfrm>
        </p:grpSpPr>
        <p:grpSp>
          <p:nvGrpSpPr>
            <p:cNvPr name="Group 9" id="9"/>
            <p:cNvGrpSpPr/>
            <p:nvPr/>
          </p:nvGrpSpPr>
          <p:grpSpPr>
            <a:xfrm rot="0">
              <a:off x="1773236" y="4174555"/>
              <a:ext cx="16732534" cy="16732534"/>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B616B"/>
              </a:solidFill>
            </p:spPr>
          </p:sp>
          <p:sp>
            <p:nvSpPr>
              <p:cNvPr name="TextBox 11" id="11"/>
              <p:cNvSpPr txBox="true"/>
              <p:nvPr/>
            </p:nvSpPr>
            <p:spPr>
              <a:xfrm>
                <a:off x="76200" y="38100"/>
                <a:ext cx="660400" cy="698500"/>
              </a:xfrm>
              <a:prstGeom prst="rect">
                <a:avLst/>
              </a:prstGeom>
            </p:spPr>
            <p:txBody>
              <a:bodyPr anchor="ctr" rtlCol="false" tIns="50242" lIns="50242" bIns="50242" rIns="50242"/>
              <a:lstStyle/>
              <a:p>
                <a:pPr algn="ctr">
                  <a:lnSpc>
                    <a:spcPts val="3120"/>
                  </a:lnSpc>
                </a:pPr>
              </a:p>
            </p:txBody>
          </p:sp>
        </p:grpSp>
        <p:sp>
          <p:nvSpPr>
            <p:cNvPr name="Freeform 12" id="12"/>
            <p:cNvSpPr/>
            <p:nvPr/>
          </p:nvSpPr>
          <p:spPr>
            <a:xfrm flipH="false" flipV="false" rot="0">
              <a:off x="0" y="0"/>
              <a:ext cx="20279006" cy="20279006"/>
            </a:xfrm>
            <a:custGeom>
              <a:avLst/>
              <a:gdLst/>
              <a:ahLst/>
              <a:cxnLst/>
              <a:rect r="r" b="b" t="t" l="l"/>
              <a:pathLst>
                <a:path h="20279006" w="20279006">
                  <a:moveTo>
                    <a:pt x="0" y="0"/>
                  </a:moveTo>
                  <a:lnTo>
                    <a:pt x="20279006" y="0"/>
                  </a:lnTo>
                  <a:lnTo>
                    <a:pt x="20279006" y="20279006"/>
                  </a:lnTo>
                  <a:lnTo>
                    <a:pt x="0" y="2027900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1519236" y="4111572"/>
              <a:ext cx="16732534" cy="16795518"/>
            </a:xfrm>
            <a:custGeom>
              <a:avLst/>
              <a:gdLst/>
              <a:ahLst/>
              <a:cxnLst/>
              <a:rect r="r" b="b" t="t" l="l"/>
              <a:pathLst>
                <a:path h="16795518" w="16732534">
                  <a:moveTo>
                    <a:pt x="0" y="0"/>
                  </a:moveTo>
                  <a:lnTo>
                    <a:pt x="16732534" y="0"/>
                  </a:lnTo>
                  <a:lnTo>
                    <a:pt x="16732534" y="16795517"/>
                  </a:lnTo>
                  <a:lnTo>
                    <a:pt x="0" y="16795517"/>
                  </a:lnTo>
                  <a:lnTo>
                    <a:pt x="0" y="0"/>
                  </a:lnTo>
                  <a:close/>
                </a:path>
              </a:pathLst>
            </a:custGeom>
            <a:blipFill>
              <a:blip r:embed="rId9">
                <a:alphaModFix amt="25000"/>
                <a:extLst>
                  <a:ext uri="{96DAC541-7B7A-43D3-8B79-37D633B846F1}">
                    <asvg:svgBlip xmlns:asvg="http://schemas.microsoft.com/office/drawing/2016/SVG/main" r:embed="rId10"/>
                  </a:ext>
                </a:extLst>
              </a:blip>
              <a:stretch>
                <a:fillRect l="0" t="0" r="0" b="0"/>
              </a:stretch>
            </a:blipFill>
          </p:spPr>
        </p:sp>
      </p:grpSp>
      <p:sp>
        <p:nvSpPr>
          <p:cNvPr name="TextBox 14" id="14"/>
          <p:cNvSpPr txBox="true"/>
          <p:nvPr/>
        </p:nvSpPr>
        <p:spPr>
          <a:xfrm rot="0">
            <a:off x="1686804" y="1116560"/>
            <a:ext cx="14914393" cy="976631"/>
          </a:xfrm>
          <a:prstGeom prst="rect">
            <a:avLst/>
          </a:prstGeom>
        </p:spPr>
        <p:txBody>
          <a:bodyPr anchor="t" rtlCol="false" tIns="0" lIns="0" bIns="0" rIns="0">
            <a:spAutoFit/>
          </a:bodyPr>
          <a:lstStyle/>
          <a:p>
            <a:pPr algn="ctr">
              <a:lnSpc>
                <a:spcPts val="6290"/>
              </a:lnSpc>
            </a:pPr>
            <a:r>
              <a:rPr lang="en-US" sz="7400" spc="-370">
                <a:solidFill>
                  <a:srgbClr val="EDEDED"/>
                </a:solidFill>
                <a:latin typeface="Helvetica World Bold"/>
                <a:ea typeface="Helvetica World Bold"/>
                <a:cs typeface="Helvetica World Bold"/>
                <a:sym typeface="Helvetica World Bold"/>
              </a:rPr>
              <a:t>Calendrier des éclipses 2025 et 2026</a:t>
            </a:r>
          </a:p>
        </p:txBody>
      </p:sp>
      <p:grpSp>
        <p:nvGrpSpPr>
          <p:cNvPr name="Group 15" id="15"/>
          <p:cNvGrpSpPr/>
          <p:nvPr/>
        </p:nvGrpSpPr>
        <p:grpSpPr>
          <a:xfrm rot="0">
            <a:off x="1219200" y="4747385"/>
            <a:ext cx="3670278" cy="3988153"/>
            <a:chOff x="0" y="0"/>
            <a:chExt cx="966658" cy="1050378"/>
          </a:xfrm>
        </p:grpSpPr>
        <p:sp>
          <p:nvSpPr>
            <p:cNvPr name="Freeform 16" id="16"/>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17" id="17"/>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18" id="18"/>
          <p:cNvGrpSpPr/>
          <p:nvPr/>
        </p:nvGrpSpPr>
        <p:grpSpPr>
          <a:xfrm rot="0">
            <a:off x="9332958" y="4747385"/>
            <a:ext cx="3670278" cy="3988153"/>
            <a:chOff x="0" y="0"/>
            <a:chExt cx="966658" cy="1050378"/>
          </a:xfrm>
        </p:grpSpPr>
        <p:sp>
          <p:nvSpPr>
            <p:cNvPr name="Freeform 19" id="19"/>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0" id="20"/>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1" id="21"/>
          <p:cNvGrpSpPr/>
          <p:nvPr/>
        </p:nvGrpSpPr>
        <p:grpSpPr>
          <a:xfrm rot="0">
            <a:off x="5276079" y="4747385"/>
            <a:ext cx="3670278" cy="3988153"/>
            <a:chOff x="0" y="0"/>
            <a:chExt cx="966658" cy="1050378"/>
          </a:xfrm>
        </p:grpSpPr>
        <p:sp>
          <p:nvSpPr>
            <p:cNvPr name="Freeform 22" id="22"/>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3" id="23"/>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4" id="24"/>
          <p:cNvGrpSpPr/>
          <p:nvPr/>
        </p:nvGrpSpPr>
        <p:grpSpPr>
          <a:xfrm rot="0">
            <a:off x="13389837" y="4747385"/>
            <a:ext cx="3670278" cy="3988153"/>
            <a:chOff x="0" y="0"/>
            <a:chExt cx="966658" cy="1050378"/>
          </a:xfrm>
        </p:grpSpPr>
        <p:sp>
          <p:nvSpPr>
            <p:cNvPr name="Freeform 25" id="25"/>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6" id="26"/>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7" id="27"/>
          <p:cNvGrpSpPr/>
          <p:nvPr/>
        </p:nvGrpSpPr>
        <p:grpSpPr>
          <a:xfrm rot="0">
            <a:off x="1512062" y="4967647"/>
            <a:ext cx="3074258" cy="1913503"/>
            <a:chOff x="0" y="0"/>
            <a:chExt cx="4099010" cy="2551337"/>
          </a:xfrm>
        </p:grpSpPr>
        <p:sp>
          <p:nvSpPr>
            <p:cNvPr name="TextBox 28" id="28"/>
            <p:cNvSpPr txBox="true"/>
            <p:nvPr/>
          </p:nvSpPr>
          <p:spPr>
            <a:xfrm rot="0">
              <a:off x="0" y="787251"/>
              <a:ext cx="4099010" cy="501015"/>
            </a:xfrm>
            <a:prstGeom prst="rect">
              <a:avLst/>
            </a:prstGeom>
          </p:spPr>
          <p:txBody>
            <a:bodyPr anchor="t" rtlCol="false" tIns="0" lIns="0" bIns="0" rIns="0">
              <a:spAutoFit/>
            </a:bodyPr>
            <a:lstStyle/>
            <a:p>
              <a:pPr algn="l" marL="0" indent="0" lvl="0">
                <a:lnSpc>
                  <a:spcPts val="2640"/>
                </a:lnSpc>
              </a:pPr>
              <a:r>
                <a:rPr lang="en-US" sz="2400" spc="-120">
                  <a:solidFill>
                    <a:srgbClr val="EDEDED"/>
                  </a:solidFill>
                  <a:latin typeface="Helvetica World Bold"/>
                  <a:ea typeface="Helvetica World Bold"/>
                  <a:cs typeface="Helvetica World Bold"/>
                  <a:sym typeface="Helvetica World Bold"/>
                </a:rPr>
                <a:t>Éclipse solaire partielle</a:t>
              </a:r>
            </a:p>
          </p:txBody>
        </p:sp>
        <p:sp>
          <p:nvSpPr>
            <p:cNvPr name="TextBox 29" id="29"/>
            <p:cNvSpPr txBox="true"/>
            <p:nvPr/>
          </p:nvSpPr>
          <p:spPr>
            <a:xfrm rot="0">
              <a:off x="0" y="1391192"/>
              <a:ext cx="4099010" cy="1048385"/>
            </a:xfrm>
            <a:prstGeom prst="rect">
              <a:avLst/>
            </a:prstGeom>
          </p:spPr>
          <p:txBody>
            <a:bodyPr anchor="t" rtlCol="false" tIns="0" lIns="0" bIns="0" rIns="0">
              <a:spAutoFit/>
            </a:bodyPr>
            <a:lstStyle/>
            <a:p>
              <a:pPr algn="l" marL="356235" indent="-178118" lvl="1">
                <a:lnSpc>
                  <a:spcPts val="2145"/>
                </a:lnSpc>
                <a:buFont typeface="Arial"/>
                <a:buChar char="•"/>
              </a:pPr>
              <a:r>
                <a:rPr lang="en-US" sz="1650" spc="-24">
                  <a:solidFill>
                    <a:srgbClr val="EDEDED"/>
                  </a:solidFill>
                  <a:latin typeface="TT Interphases"/>
                  <a:ea typeface="TT Interphases"/>
                  <a:cs typeface="TT Interphases"/>
                  <a:sym typeface="TT Interphases"/>
                </a:rPr>
                <a:t>Éclipse partielle visible : en Afrique du Nord-Est, en Europe et au nord de la Russie</a:t>
              </a:r>
            </a:p>
          </p:txBody>
        </p:sp>
        <p:sp>
          <p:nvSpPr>
            <p:cNvPr name="TextBox 30" id="30"/>
            <p:cNvSpPr txBox="true"/>
            <p:nvPr/>
          </p:nvSpPr>
          <p:spPr>
            <a:xfrm rot="0">
              <a:off x="0" y="38100"/>
              <a:ext cx="4099010" cy="615950"/>
            </a:xfrm>
            <a:prstGeom prst="rect">
              <a:avLst/>
            </a:prstGeom>
          </p:spPr>
          <p:txBody>
            <a:bodyPr anchor="t" rtlCol="false" tIns="0" lIns="0" bIns="0" rIns="0">
              <a:spAutoFit/>
            </a:bodyPr>
            <a:lstStyle/>
            <a:p>
              <a:pPr algn="l" marL="0" indent="0" lvl="0">
                <a:lnSpc>
                  <a:spcPts val="3299"/>
                </a:lnSpc>
              </a:pPr>
              <a:r>
                <a:rPr lang="en-US" sz="2999" spc="-149">
                  <a:solidFill>
                    <a:srgbClr val="ABDF41"/>
                  </a:solidFill>
                  <a:latin typeface="Helvetica World Bold"/>
                  <a:ea typeface="Helvetica World Bold"/>
                  <a:cs typeface="Helvetica World Bold"/>
                  <a:sym typeface="Helvetica World Bold"/>
                </a:rPr>
                <a:t>Le 29 mars 2025 </a:t>
              </a:r>
            </a:p>
          </p:txBody>
        </p:sp>
      </p:grpSp>
      <p:grpSp>
        <p:nvGrpSpPr>
          <p:cNvPr name="Group 31" id="31"/>
          <p:cNvGrpSpPr/>
          <p:nvPr/>
        </p:nvGrpSpPr>
        <p:grpSpPr>
          <a:xfrm rot="0">
            <a:off x="9637722" y="4967647"/>
            <a:ext cx="2878279" cy="1625483"/>
            <a:chOff x="0" y="0"/>
            <a:chExt cx="3837705" cy="2167311"/>
          </a:xfrm>
        </p:grpSpPr>
        <p:sp>
          <p:nvSpPr>
            <p:cNvPr name="TextBox 32" id="32"/>
            <p:cNvSpPr txBox="true"/>
            <p:nvPr/>
          </p:nvSpPr>
          <p:spPr>
            <a:xfrm rot="0">
              <a:off x="0" y="787400"/>
              <a:ext cx="3837705" cy="441960"/>
            </a:xfrm>
            <a:prstGeom prst="rect">
              <a:avLst/>
            </a:prstGeom>
          </p:spPr>
          <p:txBody>
            <a:bodyPr anchor="t" rtlCol="false" tIns="0" lIns="0" bIns="0" rIns="0">
              <a:spAutoFit/>
            </a:bodyPr>
            <a:lstStyle/>
            <a:p>
              <a:pPr algn="l" marL="0" indent="0" lvl="0">
                <a:lnSpc>
                  <a:spcPts val="2310"/>
                </a:lnSpc>
              </a:pPr>
              <a:r>
                <a:rPr lang="en-US" sz="2100" spc="-105">
                  <a:solidFill>
                    <a:srgbClr val="EDEDED"/>
                  </a:solidFill>
                  <a:latin typeface="Helvetica World Bold"/>
                  <a:ea typeface="Helvetica World Bold"/>
                  <a:cs typeface="Helvetica World Bold"/>
                  <a:sym typeface="Helvetica World Bold"/>
                </a:rPr>
                <a:t>Éclipse solaire annulaire</a:t>
              </a:r>
            </a:p>
          </p:txBody>
        </p:sp>
        <p:sp>
          <p:nvSpPr>
            <p:cNvPr name="TextBox 33" id="33"/>
            <p:cNvSpPr txBox="true"/>
            <p:nvPr/>
          </p:nvSpPr>
          <p:spPr>
            <a:xfrm rot="0">
              <a:off x="0" y="1391341"/>
              <a:ext cx="3837705" cy="775970"/>
            </a:xfrm>
            <a:prstGeom prst="rect">
              <a:avLst/>
            </a:prstGeom>
          </p:spPr>
          <p:txBody>
            <a:bodyPr anchor="t" rtlCol="false" tIns="0" lIns="0" bIns="0" rIns="0">
              <a:spAutoFit/>
            </a:bodyPr>
            <a:lstStyle/>
            <a:p>
              <a:pPr algn="l" marL="388620" indent="-194310" lvl="1">
                <a:lnSpc>
                  <a:spcPts val="2340"/>
                </a:lnSpc>
                <a:buFont typeface="Arial"/>
                <a:buChar char="•"/>
              </a:pPr>
              <a:r>
                <a:rPr lang="en-US" sz="1800" spc="-26">
                  <a:solidFill>
                    <a:srgbClr val="EDEDED"/>
                  </a:solidFill>
                  <a:latin typeface="TT Interphases"/>
                  <a:ea typeface="TT Interphases"/>
                  <a:cs typeface="TT Interphases"/>
                  <a:sym typeface="TT Interphases"/>
                </a:rPr>
                <a:t>Éclipse annulaire visible : en Antarctique</a:t>
              </a:r>
            </a:p>
          </p:txBody>
        </p:sp>
        <p:sp>
          <p:nvSpPr>
            <p:cNvPr name="TextBox 34" id="34"/>
            <p:cNvSpPr txBox="true"/>
            <p:nvPr/>
          </p:nvSpPr>
          <p:spPr>
            <a:xfrm rot="0">
              <a:off x="0" y="28575"/>
              <a:ext cx="3837705" cy="591185"/>
            </a:xfrm>
            <a:prstGeom prst="rect">
              <a:avLst/>
            </a:prstGeom>
          </p:spPr>
          <p:txBody>
            <a:bodyPr anchor="t" rtlCol="false" tIns="0" lIns="0" bIns="0" rIns="0">
              <a:spAutoFit/>
            </a:bodyPr>
            <a:lstStyle/>
            <a:p>
              <a:pPr algn="l" marL="0" indent="0" lvl="0">
                <a:lnSpc>
                  <a:spcPts val="3134"/>
                </a:lnSpc>
              </a:pPr>
              <a:r>
                <a:rPr lang="en-US" sz="2849" spc="-142">
                  <a:solidFill>
                    <a:srgbClr val="AEB0B5"/>
                  </a:solidFill>
                  <a:latin typeface="Helvetica World Bold"/>
                  <a:ea typeface="Helvetica World Bold"/>
                  <a:cs typeface="Helvetica World Bold"/>
                  <a:sym typeface="Helvetica World Bold"/>
                </a:rPr>
                <a:t>Le 17 février 2026 </a:t>
              </a:r>
            </a:p>
          </p:txBody>
        </p:sp>
      </p:grpSp>
      <p:grpSp>
        <p:nvGrpSpPr>
          <p:cNvPr name="Group 35" id="35"/>
          <p:cNvGrpSpPr/>
          <p:nvPr/>
        </p:nvGrpSpPr>
        <p:grpSpPr>
          <a:xfrm rot="0">
            <a:off x="13694602" y="4967647"/>
            <a:ext cx="3067050" cy="2216033"/>
            <a:chOff x="0" y="0"/>
            <a:chExt cx="4089400" cy="2954711"/>
          </a:xfrm>
        </p:grpSpPr>
        <p:sp>
          <p:nvSpPr>
            <p:cNvPr name="TextBox 36" id="36"/>
            <p:cNvSpPr txBox="true"/>
            <p:nvPr/>
          </p:nvSpPr>
          <p:spPr>
            <a:xfrm rot="0">
              <a:off x="0" y="796925"/>
              <a:ext cx="4089400" cy="501015"/>
            </a:xfrm>
            <a:prstGeom prst="rect">
              <a:avLst/>
            </a:prstGeom>
          </p:spPr>
          <p:txBody>
            <a:bodyPr anchor="t" rtlCol="false" tIns="0" lIns="0" bIns="0" rIns="0">
              <a:spAutoFit/>
            </a:bodyPr>
            <a:lstStyle/>
            <a:p>
              <a:pPr algn="l" marL="0" indent="0" lvl="0">
                <a:lnSpc>
                  <a:spcPts val="2640"/>
                </a:lnSpc>
              </a:pPr>
              <a:r>
                <a:rPr lang="en-US" sz="2400" spc="-120">
                  <a:solidFill>
                    <a:srgbClr val="EDEDED"/>
                  </a:solidFill>
                  <a:latin typeface="Helvetica World Bold"/>
                  <a:ea typeface="Helvetica World Bold"/>
                  <a:cs typeface="Helvetica World Bold"/>
                  <a:sym typeface="Helvetica World Bold"/>
                </a:rPr>
                <a:t>Éclipse solaire totale</a:t>
              </a:r>
            </a:p>
          </p:txBody>
        </p:sp>
        <p:sp>
          <p:nvSpPr>
            <p:cNvPr name="TextBox 37" id="37"/>
            <p:cNvSpPr txBox="true"/>
            <p:nvPr/>
          </p:nvSpPr>
          <p:spPr>
            <a:xfrm rot="0">
              <a:off x="0" y="1400866"/>
              <a:ext cx="4089400" cy="1509395"/>
            </a:xfrm>
            <a:prstGeom prst="rect">
              <a:avLst/>
            </a:prstGeom>
          </p:spPr>
          <p:txBody>
            <a:bodyPr anchor="t" rtlCol="false" tIns="0" lIns="0" bIns="0" rIns="0">
              <a:spAutoFit/>
            </a:bodyPr>
            <a:lstStyle/>
            <a:p>
              <a:pPr algn="l" marL="307658" indent="-153829" lvl="1">
                <a:lnSpc>
                  <a:spcPts val="1852"/>
                </a:lnSpc>
                <a:buFont typeface="Arial"/>
                <a:buChar char="•"/>
              </a:pPr>
              <a:r>
                <a:rPr lang="en-US" sz="1425" spc="-21">
                  <a:solidFill>
                    <a:srgbClr val="EDEDED"/>
                  </a:solidFill>
                  <a:latin typeface="TT Interphases"/>
                  <a:ea typeface="TT Interphases"/>
                  <a:cs typeface="TT Interphases"/>
                  <a:sym typeface="TT Interphases"/>
                </a:rPr>
                <a:t>Éclipse annulaire visible : en Amérique du Sud</a:t>
              </a:r>
            </a:p>
            <a:p>
              <a:pPr algn="l" marL="307658" indent="-153829" lvl="1">
                <a:lnSpc>
                  <a:spcPts val="1852"/>
                </a:lnSpc>
                <a:buFont typeface="Arial"/>
                <a:buChar char="•"/>
              </a:pPr>
              <a:r>
                <a:rPr lang="en-US" sz="1425" spc="-21">
                  <a:solidFill>
                    <a:srgbClr val="EDEDED"/>
                  </a:solidFill>
                  <a:latin typeface="TT Interphases"/>
                  <a:ea typeface="TT Interphases"/>
                  <a:cs typeface="TT Interphases"/>
                  <a:sym typeface="TT Interphases"/>
                </a:rPr>
                <a:t>Éclipse totale visible : en Arctique, au Groenland, en Islande et en Espagne</a:t>
              </a:r>
            </a:p>
          </p:txBody>
        </p:sp>
        <p:sp>
          <p:nvSpPr>
            <p:cNvPr name="TextBox 38" id="38"/>
            <p:cNvSpPr txBox="true"/>
            <p:nvPr/>
          </p:nvSpPr>
          <p:spPr>
            <a:xfrm rot="0">
              <a:off x="0" y="38100"/>
              <a:ext cx="4089400" cy="615950"/>
            </a:xfrm>
            <a:prstGeom prst="rect">
              <a:avLst/>
            </a:prstGeom>
          </p:spPr>
          <p:txBody>
            <a:bodyPr anchor="t" rtlCol="false" tIns="0" lIns="0" bIns="0" rIns="0">
              <a:spAutoFit/>
            </a:bodyPr>
            <a:lstStyle/>
            <a:p>
              <a:pPr algn="l" marL="0" indent="0" lvl="0">
                <a:lnSpc>
                  <a:spcPts val="3299"/>
                </a:lnSpc>
              </a:pPr>
              <a:r>
                <a:rPr lang="en-US" sz="2999" spc="-149">
                  <a:solidFill>
                    <a:srgbClr val="AEB0B5"/>
                  </a:solidFill>
                  <a:latin typeface="Helvetica World Bold"/>
                  <a:ea typeface="Helvetica World Bold"/>
                  <a:cs typeface="Helvetica World Bold"/>
                  <a:sym typeface="Helvetica World Bold"/>
                </a:rPr>
                <a:t>Le 12 août 2026 </a:t>
              </a:r>
            </a:p>
          </p:txBody>
        </p:sp>
      </p:grpSp>
      <p:grpSp>
        <p:nvGrpSpPr>
          <p:cNvPr name="Group 39" id="39"/>
          <p:cNvGrpSpPr/>
          <p:nvPr/>
        </p:nvGrpSpPr>
        <p:grpSpPr>
          <a:xfrm rot="0">
            <a:off x="5581990" y="4967647"/>
            <a:ext cx="3055643" cy="1920758"/>
            <a:chOff x="0" y="0"/>
            <a:chExt cx="4074191" cy="2561011"/>
          </a:xfrm>
        </p:grpSpPr>
        <p:sp>
          <p:nvSpPr>
            <p:cNvPr name="TextBox 40" id="40"/>
            <p:cNvSpPr txBox="true"/>
            <p:nvPr/>
          </p:nvSpPr>
          <p:spPr>
            <a:xfrm rot="0">
              <a:off x="0" y="796925"/>
              <a:ext cx="4074191" cy="501015"/>
            </a:xfrm>
            <a:prstGeom prst="rect">
              <a:avLst/>
            </a:prstGeom>
          </p:spPr>
          <p:txBody>
            <a:bodyPr anchor="t" rtlCol="false" tIns="0" lIns="0" bIns="0" rIns="0">
              <a:spAutoFit/>
            </a:bodyPr>
            <a:lstStyle/>
            <a:p>
              <a:pPr algn="l" marL="0" indent="0" lvl="0">
                <a:lnSpc>
                  <a:spcPts val="2640"/>
                </a:lnSpc>
              </a:pPr>
              <a:r>
                <a:rPr lang="en-US" sz="2400" spc="-120">
                  <a:solidFill>
                    <a:srgbClr val="EDEDED"/>
                  </a:solidFill>
                  <a:latin typeface="Helvetica World Bold"/>
                  <a:ea typeface="Helvetica World Bold"/>
                  <a:cs typeface="Helvetica World Bold"/>
                  <a:sym typeface="Helvetica World Bold"/>
                </a:rPr>
                <a:t>Éclipse solaire partielle</a:t>
              </a:r>
            </a:p>
          </p:txBody>
        </p:sp>
        <p:sp>
          <p:nvSpPr>
            <p:cNvPr name="TextBox 41" id="41"/>
            <p:cNvSpPr txBox="true"/>
            <p:nvPr/>
          </p:nvSpPr>
          <p:spPr>
            <a:xfrm rot="0">
              <a:off x="0" y="1400866"/>
              <a:ext cx="4074191" cy="899795"/>
            </a:xfrm>
            <a:prstGeom prst="rect">
              <a:avLst/>
            </a:prstGeom>
          </p:spPr>
          <p:txBody>
            <a:bodyPr anchor="t" rtlCol="false" tIns="0" lIns="0" bIns="0" rIns="0">
              <a:spAutoFit/>
            </a:bodyPr>
            <a:lstStyle/>
            <a:p>
              <a:pPr algn="l" marL="307658" indent="-153829" lvl="1">
                <a:lnSpc>
                  <a:spcPts val="1852"/>
                </a:lnSpc>
                <a:buFont typeface="Arial"/>
                <a:buChar char="•"/>
              </a:pPr>
              <a:r>
                <a:rPr lang="en-US" sz="1425" spc="-21">
                  <a:solidFill>
                    <a:srgbClr val="EDEDED"/>
                  </a:solidFill>
                  <a:latin typeface="TT Interphases"/>
                  <a:ea typeface="TT Interphases"/>
                  <a:cs typeface="TT Interphases"/>
                  <a:sym typeface="TT Interphases"/>
                </a:rPr>
                <a:t>Éclipse partielle visible : sur l'océan Pacifique Sud, en Nouvelle-Zélande et en Antarctique</a:t>
              </a:r>
            </a:p>
          </p:txBody>
        </p:sp>
        <p:sp>
          <p:nvSpPr>
            <p:cNvPr name="TextBox 42" id="42"/>
            <p:cNvSpPr txBox="true"/>
            <p:nvPr/>
          </p:nvSpPr>
          <p:spPr>
            <a:xfrm rot="0">
              <a:off x="0" y="28575"/>
              <a:ext cx="4074191" cy="501015"/>
            </a:xfrm>
            <a:prstGeom prst="rect">
              <a:avLst/>
            </a:prstGeom>
          </p:spPr>
          <p:txBody>
            <a:bodyPr anchor="t" rtlCol="false" tIns="0" lIns="0" bIns="0" rIns="0">
              <a:spAutoFit/>
            </a:bodyPr>
            <a:lstStyle/>
            <a:p>
              <a:pPr algn="l" marL="0" indent="0" lvl="0">
                <a:lnSpc>
                  <a:spcPts val="2639"/>
                </a:lnSpc>
              </a:pPr>
              <a:r>
                <a:rPr lang="en-US" sz="2399" spc="-119">
                  <a:solidFill>
                    <a:srgbClr val="ABDF41"/>
                  </a:solidFill>
                  <a:latin typeface="Helvetica World Bold"/>
                  <a:ea typeface="Helvetica World Bold"/>
                  <a:cs typeface="Helvetica World Bold"/>
                  <a:sym typeface="Helvetica World Bold"/>
                </a:rPr>
                <a:t>Le 21 septembre 2025 </a:t>
              </a:r>
            </a:p>
          </p:txBody>
        </p:sp>
      </p:grpSp>
      <p:grpSp>
        <p:nvGrpSpPr>
          <p:cNvPr name="Group 43" id="43"/>
          <p:cNvGrpSpPr/>
          <p:nvPr/>
        </p:nvGrpSpPr>
        <p:grpSpPr>
          <a:xfrm rot="0">
            <a:off x="10241258" y="2633738"/>
            <a:ext cx="1671208" cy="1671208"/>
            <a:chOff x="0" y="0"/>
            <a:chExt cx="2228277" cy="2228277"/>
          </a:xfrm>
        </p:grpSpPr>
        <p:sp>
          <p:nvSpPr>
            <p:cNvPr name="Freeform 44" id="44"/>
            <p:cNvSpPr/>
            <p:nvPr/>
          </p:nvSpPr>
          <p:spPr>
            <a:xfrm flipH="false" flipV="false" rot="-10800000">
              <a:off x="296620" y="259185"/>
              <a:ext cx="1674785" cy="1674785"/>
            </a:xfrm>
            <a:custGeom>
              <a:avLst/>
              <a:gdLst/>
              <a:ahLst/>
              <a:cxnLst/>
              <a:rect r="r" b="b" t="t" l="l"/>
              <a:pathLst>
                <a:path h="1674785" w="1674785">
                  <a:moveTo>
                    <a:pt x="0" y="0"/>
                  </a:moveTo>
                  <a:lnTo>
                    <a:pt x="1674785" y="0"/>
                  </a:lnTo>
                  <a:lnTo>
                    <a:pt x="1674785" y="1674785"/>
                  </a:lnTo>
                  <a:lnTo>
                    <a:pt x="0" y="167478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45" id="45"/>
            <p:cNvSpPr/>
            <p:nvPr/>
          </p:nvSpPr>
          <p:spPr>
            <a:xfrm flipH="false" flipV="false" rot="0">
              <a:off x="0" y="0"/>
              <a:ext cx="2228277" cy="2228277"/>
            </a:xfrm>
            <a:custGeom>
              <a:avLst/>
              <a:gdLst/>
              <a:ahLst/>
              <a:cxnLst/>
              <a:rect r="r" b="b" t="t" l="l"/>
              <a:pathLst>
                <a:path h="2228277" w="2228277">
                  <a:moveTo>
                    <a:pt x="0" y="0"/>
                  </a:moveTo>
                  <a:lnTo>
                    <a:pt x="2228277" y="0"/>
                  </a:lnTo>
                  <a:lnTo>
                    <a:pt x="2228277" y="2228277"/>
                  </a:lnTo>
                  <a:lnTo>
                    <a:pt x="0" y="2228277"/>
                  </a:lnTo>
                  <a:lnTo>
                    <a:pt x="0" y="0"/>
                  </a:lnTo>
                  <a:close/>
                </a:path>
              </a:pathLst>
            </a:custGeom>
            <a:blipFill>
              <a:blip r:embed="rId13"/>
              <a:stretch>
                <a:fillRect l="0" t="0" r="0" b="0"/>
              </a:stretch>
            </a:blipFill>
          </p:spPr>
        </p:sp>
        <p:sp>
          <p:nvSpPr>
            <p:cNvPr name="Freeform 46" id="46"/>
            <p:cNvSpPr/>
            <p:nvPr/>
          </p:nvSpPr>
          <p:spPr>
            <a:xfrm flipH="true" flipV="false" rot="-5400000">
              <a:off x="466984" y="455030"/>
              <a:ext cx="1294310" cy="1299182"/>
            </a:xfrm>
            <a:custGeom>
              <a:avLst/>
              <a:gdLst/>
              <a:ahLst/>
              <a:cxnLst/>
              <a:rect r="r" b="b" t="t" l="l"/>
              <a:pathLst>
                <a:path h="1299182" w="1294310">
                  <a:moveTo>
                    <a:pt x="1294309" y="0"/>
                  </a:moveTo>
                  <a:lnTo>
                    <a:pt x="0" y="0"/>
                  </a:lnTo>
                  <a:lnTo>
                    <a:pt x="0" y="1299182"/>
                  </a:lnTo>
                  <a:lnTo>
                    <a:pt x="1294309" y="1299182"/>
                  </a:lnTo>
                  <a:lnTo>
                    <a:pt x="1294309"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grpSp>
      <p:grpSp>
        <p:nvGrpSpPr>
          <p:cNvPr name="Group 47" id="47"/>
          <p:cNvGrpSpPr/>
          <p:nvPr/>
        </p:nvGrpSpPr>
        <p:grpSpPr>
          <a:xfrm rot="0">
            <a:off x="14219328" y="2460543"/>
            <a:ext cx="2017597" cy="2017597"/>
            <a:chOff x="0" y="0"/>
            <a:chExt cx="2690130" cy="2690130"/>
          </a:xfrm>
        </p:grpSpPr>
        <p:sp>
          <p:nvSpPr>
            <p:cNvPr name="Freeform 48" id="48"/>
            <p:cNvSpPr/>
            <p:nvPr/>
          </p:nvSpPr>
          <p:spPr>
            <a:xfrm flipH="false" flipV="false" rot="-10800000">
              <a:off x="0" y="0"/>
              <a:ext cx="2690130" cy="2690130"/>
            </a:xfrm>
            <a:custGeom>
              <a:avLst/>
              <a:gdLst/>
              <a:ahLst/>
              <a:cxnLst/>
              <a:rect r="r" b="b" t="t" l="l"/>
              <a:pathLst>
                <a:path h="2690130" w="2690130">
                  <a:moveTo>
                    <a:pt x="0" y="0"/>
                  </a:moveTo>
                  <a:lnTo>
                    <a:pt x="2690130" y="0"/>
                  </a:lnTo>
                  <a:lnTo>
                    <a:pt x="2690130" y="2690130"/>
                  </a:lnTo>
                  <a:lnTo>
                    <a:pt x="0" y="269013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49" id="49"/>
            <p:cNvSpPr/>
            <p:nvPr/>
          </p:nvSpPr>
          <p:spPr>
            <a:xfrm flipH="false" flipV="false" rot="0">
              <a:off x="79112" y="79112"/>
              <a:ext cx="2531906" cy="2531906"/>
            </a:xfrm>
            <a:custGeom>
              <a:avLst/>
              <a:gdLst/>
              <a:ahLst/>
              <a:cxnLst/>
              <a:rect r="r" b="b" t="t" l="l"/>
              <a:pathLst>
                <a:path h="2531906" w="2531906">
                  <a:moveTo>
                    <a:pt x="0" y="0"/>
                  </a:moveTo>
                  <a:lnTo>
                    <a:pt x="2531906" y="0"/>
                  </a:lnTo>
                  <a:lnTo>
                    <a:pt x="2531906" y="2531906"/>
                  </a:lnTo>
                  <a:lnTo>
                    <a:pt x="0" y="2531906"/>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Freeform 50" id="50"/>
            <p:cNvSpPr/>
            <p:nvPr/>
          </p:nvSpPr>
          <p:spPr>
            <a:xfrm flipH="false" flipV="false" rot="0">
              <a:off x="619340" y="616608"/>
              <a:ext cx="1451449" cy="1456913"/>
            </a:xfrm>
            <a:custGeom>
              <a:avLst/>
              <a:gdLst/>
              <a:ahLst/>
              <a:cxnLst/>
              <a:rect r="r" b="b" t="t" l="l"/>
              <a:pathLst>
                <a:path h="1456913" w="1451449">
                  <a:moveTo>
                    <a:pt x="0" y="0"/>
                  </a:moveTo>
                  <a:lnTo>
                    <a:pt x="1451450" y="0"/>
                  </a:lnTo>
                  <a:lnTo>
                    <a:pt x="1451450" y="1456913"/>
                  </a:lnTo>
                  <a:lnTo>
                    <a:pt x="0" y="1456913"/>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51" id="51"/>
            <p:cNvSpPr/>
            <p:nvPr/>
          </p:nvSpPr>
          <p:spPr>
            <a:xfrm flipH="true" flipV="false" rot="-5400000">
              <a:off x="697910" y="695474"/>
              <a:ext cx="1294310" cy="1299182"/>
            </a:xfrm>
            <a:custGeom>
              <a:avLst/>
              <a:gdLst/>
              <a:ahLst/>
              <a:cxnLst/>
              <a:rect r="r" b="b" t="t" l="l"/>
              <a:pathLst>
                <a:path h="1299182" w="1294310">
                  <a:moveTo>
                    <a:pt x="1294310" y="0"/>
                  </a:moveTo>
                  <a:lnTo>
                    <a:pt x="0" y="0"/>
                  </a:lnTo>
                  <a:lnTo>
                    <a:pt x="0" y="1299182"/>
                  </a:lnTo>
                  <a:lnTo>
                    <a:pt x="1294310" y="1299182"/>
                  </a:lnTo>
                  <a:lnTo>
                    <a:pt x="129431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grpSp>
      <p:grpSp>
        <p:nvGrpSpPr>
          <p:cNvPr name="Group 52" id="52"/>
          <p:cNvGrpSpPr/>
          <p:nvPr/>
        </p:nvGrpSpPr>
        <p:grpSpPr>
          <a:xfrm rot="0">
            <a:off x="2345453" y="2679416"/>
            <a:ext cx="1417771" cy="1503653"/>
            <a:chOff x="0" y="0"/>
            <a:chExt cx="1890361" cy="2004870"/>
          </a:xfrm>
        </p:grpSpPr>
        <p:sp>
          <p:nvSpPr>
            <p:cNvPr name="Freeform 53" id="53"/>
            <p:cNvSpPr/>
            <p:nvPr/>
          </p:nvSpPr>
          <p:spPr>
            <a:xfrm flipH="false" flipV="false" rot="-10800000">
              <a:off x="202624" y="317132"/>
              <a:ext cx="1687738" cy="1687738"/>
            </a:xfrm>
            <a:custGeom>
              <a:avLst/>
              <a:gdLst/>
              <a:ahLst/>
              <a:cxnLst/>
              <a:rect r="r" b="b" t="t" l="l"/>
              <a:pathLst>
                <a:path h="1687738" w="1687738">
                  <a:moveTo>
                    <a:pt x="0" y="0"/>
                  </a:moveTo>
                  <a:lnTo>
                    <a:pt x="1687737" y="0"/>
                  </a:lnTo>
                  <a:lnTo>
                    <a:pt x="1687737" y="1687738"/>
                  </a:lnTo>
                  <a:lnTo>
                    <a:pt x="0" y="1687738"/>
                  </a:lnTo>
                  <a:lnTo>
                    <a:pt x="0" y="0"/>
                  </a:lnTo>
                  <a:close/>
                </a:path>
              </a:pathLst>
            </a:custGeom>
            <a:blipFill>
              <a:blip r:embed="rId20">
                <a:extLst>
                  <a:ext uri="{96DAC541-7B7A-43D3-8B79-37D633B846F1}">
                    <asvg:svgBlip xmlns:asvg="http://schemas.microsoft.com/office/drawing/2016/SVG/main" r:embed="rId21"/>
                  </a:ext>
                </a:extLst>
              </a:blip>
              <a:stretch>
                <a:fillRect l="0" t="0" r="0" b="0"/>
              </a:stretch>
            </a:blipFill>
          </p:spPr>
        </p:sp>
        <p:sp>
          <p:nvSpPr>
            <p:cNvPr name="Freeform 54" id="54"/>
            <p:cNvSpPr/>
            <p:nvPr/>
          </p:nvSpPr>
          <p:spPr>
            <a:xfrm flipH="false" flipV="false" rot="-10800000">
              <a:off x="0" y="0"/>
              <a:ext cx="1789455" cy="1789455"/>
            </a:xfrm>
            <a:custGeom>
              <a:avLst/>
              <a:gdLst/>
              <a:ahLst/>
              <a:cxnLst/>
              <a:rect r="r" b="b" t="t" l="l"/>
              <a:pathLst>
                <a:path h="1789455" w="1789455">
                  <a:moveTo>
                    <a:pt x="0" y="0"/>
                  </a:moveTo>
                  <a:lnTo>
                    <a:pt x="1789455" y="0"/>
                  </a:lnTo>
                  <a:lnTo>
                    <a:pt x="1789455" y="1789455"/>
                  </a:lnTo>
                  <a:lnTo>
                    <a:pt x="0" y="1789455"/>
                  </a:lnTo>
                  <a:lnTo>
                    <a:pt x="0" y="0"/>
                  </a:lnTo>
                  <a:close/>
                </a:path>
              </a:pathLst>
            </a:custGeom>
            <a:blipFill>
              <a:blip r:embed="rId20">
                <a:extLst>
                  <a:ext uri="{96DAC541-7B7A-43D3-8B79-37D633B846F1}">
                    <asvg:svgBlip xmlns:asvg="http://schemas.microsoft.com/office/drawing/2016/SVG/main" r:embed="rId21"/>
                  </a:ext>
                </a:extLst>
              </a:blip>
              <a:stretch>
                <a:fillRect l="0" t="0" r="0" b="0"/>
              </a:stretch>
            </a:blipFill>
          </p:spPr>
        </p:sp>
        <p:sp>
          <p:nvSpPr>
            <p:cNvPr name="Freeform 55" id="55"/>
            <p:cNvSpPr/>
            <p:nvPr/>
          </p:nvSpPr>
          <p:spPr>
            <a:xfrm flipH="false" flipV="false" rot="-10800000">
              <a:off x="246741" y="368740"/>
              <a:ext cx="1376508" cy="1381689"/>
            </a:xfrm>
            <a:custGeom>
              <a:avLst/>
              <a:gdLst/>
              <a:ahLst/>
              <a:cxnLst/>
              <a:rect r="r" b="b" t="t" l="l"/>
              <a:pathLst>
                <a:path h="1381689" w="1376508">
                  <a:moveTo>
                    <a:pt x="0" y="0"/>
                  </a:moveTo>
                  <a:lnTo>
                    <a:pt x="1376508" y="0"/>
                  </a:lnTo>
                  <a:lnTo>
                    <a:pt x="1376508" y="1381689"/>
                  </a:lnTo>
                  <a:lnTo>
                    <a:pt x="0" y="1381689"/>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56" id="56"/>
            <p:cNvSpPr/>
            <p:nvPr/>
          </p:nvSpPr>
          <p:spPr>
            <a:xfrm flipH="true" flipV="false" rot="-5400000">
              <a:off x="563894" y="356798"/>
              <a:ext cx="1077666" cy="1081723"/>
            </a:xfrm>
            <a:custGeom>
              <a:avLst/>
              <a:gdLst/>
              <a:ahLst/>
              <a:cxnLst/>
              <a:rect r="r" b="b" t="t" l="l"/>
              <a:pathLst>
                <a:path h="1081723" w="1077666">
                  <a:moveTo>
                    <a:pt x="1077666" y="0"/>
                  </a:moveTo>
                  <a:lnTo>
                    <a:pt x="0" y="0"/>
                  </a:lnTo>
                  <a:lnTo>
                    <a:pt x="0" y="1081723"/>
                  </a:lnTo>
                  <a:lnTo>
                    <a:pt x="1077666" y="1081723"/>
                  </a:lnTo>
                  <a:lnTo>
                    <a:pt x="1077666" y="0"/>
                  </a:lnTo>
                  <a:close/>
                </a:path>
              </a:pathLst>
            </a:custGeom>
            <a:blipFill>
              <a:blip r:embed="rId22">
                <a:extLst>
                  <a:ext uri="{96DAC541-7B7A-43D3-8B79-37D633B846F1}">
                    <asvg:svgBlip xmlns:asvg="http://schemas.microsoft.com/office/drawing/2016/SVG/main" r:embed="rId23"/>
                  </a:ext>
                </a:extLst>
              </a:blip>
              <a:stretch>
                <a:fillRect l="0" t="0" r="0" b="0"/>
              </a:stretch>
            </a:blipFill>
          </p:spPr>
        </p:sp>
      </p:grpSp>
      <p:grpSp>
        <p:nvGrpSpPr>
          <p:cNvPr name="Group 57" id="57"/>
          <p:cNvGrpSpPr/>
          <p:nvPr/>
        </p:nvGrpSpPr>
        <p:grpSpPr>
          <a:xfrm rot="0">
            <a:off x="6402332" y="2688941"/>
            <a:ext cx="1417771" cy="1503653"/>
            <a:chOff x="0" y="0"/>
            <a:chExt cx="1890361" cy="2004870"/>
          </a:xfrm>
        </p:grpSpPr>
        <p:sp>
          <p:nvSpPr>
            <p:cNvPr name="Freeform 58" id="58"/>
            <p:cNvSpPr/>
            <p:nvPr/>
          </p:nvSpPr>
          <p:spPr>
            <a:xfrm flipH="false" flipV="false" rot="-10800000">
              <a:off x="202624" y="317132"/>
              <a:ext cx="1687738" cy="1687738"/>
            </a:xfrm>
            <a:custGeom>
              <a:avLst/>
              <a:gdLst/>
              <a:ahLst/>
              <a:cxnLst/>
              <a:rect r="r" b="b" t="t" l="l"/>
              <a:pathLst>
                <a:path h="1687738" w="1687738">
                  <a:moveTo>
                    <a:pt x="0" y="0"/>
                  </a:moveTo>
                  <a:lnTo>
                    <a:pt x="1687737" y="0"/>
                  </a:lnTo>
                  <a:lnTo>
                    <a:pt x="1687737" y="1687738"/>
                  </a:lnTo>
                  <a:lnTo>
                    <a:pt x="0" y="1687738"/>
                  </a:lnTo>
                  <a:lnTo>
                    <a:pt x="0" y="0"/>
                  </a:lnTo>
                  <a:close/>
                </a:path>
              </a:pathLst>
            </a:custGeom>
            <a:blipFill>
              <a:blip r:embed="rId20">
                <a:extLst>
                  <a:ext uri="{96DAC541-7B7A-43D3-8B79-37D633B846F1}">
                    <asvg:svgBlip xmlns:asvg="http://schemas.microsoft.com/office/drawing/2016/SVG/main" r:embed="rId21"/>
                  </a:ext>
                </a:extLst>
              </a:blip>
              <a:stretch>
                <a:fillRect l="0" t="0" r="0" b="0"/>
              </a:stretch>
            </a:blipFill>
          </p:spPr>
        </p:sp>
        <p:sp>
          <p:nvSpPr>
            <p:cNvPr name="Freeform 59" id="59"/>
            <p:cNvSpPr/>
            <p:nvPr/>
          </p:nvSpPr>
          <p:spPr>
            <a:xfrm flipH="false" flipV="false" rot="-10800000">
              <a:off x="0" y="0"/>
              <a:ext cx="1789455" cy="1789455"/>
            </a:xfrm>
            <a:custGeom>
              <a:avLst/>
              <a:gdLst/>
              <a:ahLst/>
              <a:cxnLst/>
              <a:rect r="r" b="b" t="t" l="l"/>
              <a:pathLst>
                <a:path h="1789455" w="1789455">
                  <a:moveTo>
                    <a:pt x="0" y="0"/>
                  </a:moveTo>
                  <a:lnTo>
                    <a:pt x="1789455" y="0"/>
                  </a:lnTo>
                  <a:lnTo>
                    <a:pt x="1789455" y="1789455"/>
                  </a:lnTo>
                  <a:lnTo>
                    <a:pt x="0" y="1789455"/>
                  </a:lnTo>
                  <a:lnTo>
                    <a:pt x="0" y="0"/>
                  </a:lnTo>
                  <a:close/>
                </a:path>
              </a:pathLst>
            </a:custGeom>
            <a:blipFill>
              <a:blip r:embed="rId20">
                <a:extLst>
                  <a:ext uri="{96DAC541-7B7A-43D3-8B79-37D633B846F1}">
                    <asvg:svgBlip xmlns:asvg="http://schemas.microsoft.com/office/drawing/2016/SVG/main" r:embed="rId21"/>
                  </a:ext>
                </a:extLst>
              </a:blip>
              <a:stretch>
                <a:fillRect l="0" t="0" r="0" b="0"/>
              </a:stretch>
            </a:blipFill>
          </p:spPr>
        </p:sp>
        <p:sp>
          <p:nvSpPr>
            <p:cNvPr name="Freeform 60" id="60"/>
            <p:cNvSpPr/>
            <p:nvPr/>
          </p:nvSpPr>
          <p:spPr>
            <a:xfrm flipH="false" flipV="false" rot="-10800000">
              <a:off x="246741" y="368740"/>
              <a:ext cx="1376508" cy="1381689"/>
            </a:xfrm>
            <a:custGeom>
              <a:avLst/>
              <a:gdLst/>
              <a:ahLst/>
              <a:cxnLst/>
              <a:rect r="r" b="b" t="t" l="l"/>
              <a:pathLst>
                <a:path h="1381689" w="1376508">
                  <a:moveTo>
                    <a:pt x="0" y="0"/>
                  </a:moveTo>
                  <a:lnTo>
                    <a:pt x="1376508" y="0"/>
                  </a:lnTo>
                  <a:lnTo>
                    <a:pt x="1376508" y="1381689"/>
                  </a:lnTo>
                  <a:lnTo>
                    <a:pt x="0" y="1381689"/>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61" id="61"/>
            <p:cNvSpPr/>
            <p:nvPr/>
          </p:nvSpPr>
          <p:spPr>
            <a:xfrm flipH="true" flipV="false" rot="-5400000">
              <a:off x="563894" y="356798"/>
              <a:ext cx="1077666" cy="1081723"/>
            </a:xfrm>
            <a:custGeom>
              <a:avLst/>
              <a:gdLst/>
              <a:ahLst/>
              <a:cxnLst/>
              <a:rect r="r" b="b" t="t" l="l"/>
              <a:pathLst>
                <a:path h="1081723" w="1077666">
                  <a:moveTo>
                    <a:pt x="1077666" y="0"/>
                  </a:moveTo>
                  <a:lnTo>
                    <a:pt x="0" y="0"/>
                  </a:lnTo>
                  <a:lnTo>
                    <a:pt x="0" y="1081723"/>
                  </a:lnTo>
                  <a:lnTo>
                    <a:pt x="1077666" y="1081723"/>
                  </a:lnTo>
                  <a:lnTo>
                    <a:pt x="1077666" y="0"/>
                  </a:lnTo>
                  <a:close/>
                </a:path>
              </a:pathLst>
            </a:custGeom>
            <a:blipFill>
              <a:blip r:embed="rId22">
                <a:extLst>
                  <a:ext uri="{96DAC541-7B7A-43D3-8B79-37D633B846F1}">
                    <asvg:svgBlip xmlns:asvg="http://schemas.microsoft.com/office/drawing/2016/SVG/main" r:embed="rId23"/>
                  </a:ext>
                </a:extLst>
              </a:blip>
              <a:stretch>
                <a:fillRect l="0" t="0" r="0" b="0"/>
              </a:stretch>
            </a:blipFill>
          </p:spPr>
        </p:sp>
      </p:grpSp>
    </p:spTree>
  </p:cSld>
  <p:clrMapOvr>
    <a:masterClrMapping/>
  </p:clrMapOvr>
  <p:transition spd="slow">
    <p:push dir="u"/>
  </p:transition>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10496" r="0" b="-40867"/>
            </a:stretch>
          </a:blipFill>
        </p:spPr>
      </p:sp>
      <p:sp>
        <p:nvSpPr>
          <p:cNvPr name="TextBox 3" id="3"/>
          <p:cNvSpPr txBox="true"/>
          <p:nvPr/>
        </p:nvSpPr>
        <p:spPr>
          <a:xfrm rot="0">
            <a:off x="1219200" y="942975"/>
            <a:ext cx="10766612" cy="2896947"/>
          </a:xfrm>
          <a:prstGeom prst="rect">
            <a:avLst/>
          </a:prstGeom>
        </p:spPr>
        <p:txBody>
          <a:bodyPr anchor="t" rtlCol="false" tIns="0" lIns="0" bIns="0" rIns="0">
            <a:spAutoFit/>
          </a:bodyPr>
          <a:lstStyle/>
          <a:p>
            <a:pPr algn="l">
              <a:lnSpc>
                <a:spcPts val="6569"/>
              </a:lnSpc>
            </a:pPr>
            <a:r>
              <a:rPr lang="en-US" sz="7728" spc="-386">
                <a:solidFill>
                  <a:srgbClr val="EDEDED"/>
                </a:solidFill>
                <a:latin typeface="Helvetica World Bold"/>
                <a:ea typeface="Helvetica World Bold"/>
                <a:cs typeface="Helvetica World Bold"/>
                <a:sym typeface="Helvetica World Bold"/>
              </a:rPr>
              <a:t>Bonjour, explorateurs et exploratrices de l'espace !</a:t>
            </a:r>
          </a:p>
        </p:txBody>
      </p:sp>
      <p:sp>
        <p:nvSpPr>
          <p:cNvPr name="Freeform 4" id="4"/>
          <p:cNvSpPr/>
          <p:nvPr/>
        </p:nvSpPr>
        <p:spPr>
          <a:xfrm flipH="false" flipV="false" rot="0">
            <a:off x="3473713" y="6940679"/>
            <a:ext cx="627613" cy="627613"/>
          </a:xfrm>
          <a:custGeom>
            <a:avLst/>
            <a:gdLst/>
            <a:ahLst/>
            <a:cxnLst/>
            <a:rect r="r" b="b" t="t" l="l"/>
            <a:pathLst>
              <a:path h="627613" w="627613">
                <a:moveTo>
                  <a:pt x="0" y="0"/>
                </a:moveTo>
                <a:lnTo>
                  <a:pt x="627614" y="0"/>
                </a:lnTo>
                <a:lnTo>
                  <a:pt x="627614" y="627613"/>
                </a:lnTo>
                <a:lnTo>
                  <a:pt x="0" y="62761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2300187" y="2967585"/>
            <a:ext cx="433480" cy="433480"/>
          </a:xfrm>
          <a:custGeom>
            <a:avLst/>
            <a:gdLst/>
            <a:ahLst/>
            <a:cxnLst/>
            <a:rect r="r" b="b" t="t" l="l"/>
            <a:pathLst>
              <a:path h="433480" w="433480">
                <a:moveTo>
                  <a:pt x="0" y="0"/>
                </a:moveTo>
                <a:lnTo>
                  <a:pt x="433480" y="0"/>
                </a:lnTo>
                <a:lnTo>
                  <a:pt x="433480" y="433480"/>
                </a:lnTo>
                <a:lnTo>
                  <a:pt x="0" y="4334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17342010" y="7198473"/>
            <a:ext cx="350770" cy="350770"/>
          </a:xfrm>
          <a:custGeom>
            <a:avLst/>
            <a:gdLst/>
            <a:ahLst/>
            <a:cxnLst/>
            <a:rect r="r" b="b" t="t" l="l"/>
            <a:pathLst>
              <a:path h="350770" w="350770">
                <a:moveTo>
                  <a:pt x="0" y="0"/>
                </a:moveTo>
                <a:lnTo>
                  <a:pt x="350770" y="0"/>
                </a:lnTo>
                <a:lnTo>
                  <a:pt x="350770" y="350769"/>
                </a:lnTo>
                <a:lnTo>
                  <a:pt x="0" y="35076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524821" y="457200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8" id="8"/>
          <p:cNvSpPr txBox="true"/>
          <p:nvPr/>
        </p:nvSpPr>
        <p:spPr>
          <a:xfrm rot="0">
            <a:off x="9408118" y="6054090"/>
            <a:ext cx="7660682" cy="2433320"/>
          </a:xfrm>
          <a:prstGeom prst="rect">
            <a:avLst/>
          </a:prstGeom>
        </p:spPr>
        <p:txBody>
          <a:bodyPr anchor="t" rtlCol="false" tIns="0" lIns="0" bIns="0" rIns="0">
            <a:spAutoFit/>
          </a:bodyPr>
          <a:lstStyle/>
          <a:p>
            <a:pPr algn="l">
              <a:lnSpc>
                <a:spcPts val="2469"/>
              </a:lnSpc>
            </a:pPr>
            <a:r>
              <a:rPr lang="en-US" sz="1899" spc="-28">
                <a:solidFill>
                  <a:srgbClr val="EDEDED"/>
                </a:solidFill>
                <a:latin typeface="TT Interphases Bold"/>
                <a:ea typeface="TT Interphases Bold"/>
                <a:cs typeface="TT Interphases Bold"/>
                <a:sym typeface="TT Interphases Bold"/>
              </a:rPr>
              <a:t>L'Administration nationale de l'aéronautique et de l'espace(NASA) est le programme spatial civil américain et le leader mondial de l'exploration spatiale. </a:t>
            </a:r>
          </a:p>
          <a:p>
            <a:pPr algn="l">
              <a:lnSpc>
                <a:spcPts val="2469"/>
              </a:lnSpc>
            </a:pPr>
          </a:p>
          <a:p>
            <a:pPr algn="l">
              <a:lnSpc>
                <a:spcPts val="2469"/>
              </a:lnSpc>
            </a:pPr>
            <a:r>
              <a:rPr lang="en-US" sz="1899" spc="-28">
                <a:solidFill>
                  <a:srgbClr val="EDEDED"/>
                </a:solidFill>
                <a:latin typeface="TT Interphases Bold"/>
                <a:ea typeface="TT Interphases Bold"/>
                <a:cs typeface="TT Interphases Bold"/>
                <a:sym typeface="TT Interphases Bold"/>
              </a:rPr>
              <a:t>La NASA étudie la Terre et son climat, ainsi que le Soleil, le système solaire et au-delà. Elle effectue des recherches, des essais, développe et finance des technologies spatiales qui permettront de futures explorations et favoriseront la vie sur Terre.</a:t>
            </a:r>
          </a:p>
        </p:txBody>
      </p:sp>
      <p:grpSp>
        <p:nvGrpSpPr>
          <p:cNvPr name="Group 9" id="9"/>
          <p:cNvGrpSpPr/>
          <p:nvPr/>
        </p:nvGrpSpPr>
        <p:grpSpPr>
          <a:xfrm rot="0">
            <a:off x="11049153" y="-5681199"/>
            <a:ext cx="9831159" cy="9831159"/>
            <a:chOff x="0" y="0"/>
            <a:chExt cx="13108212" cy="13108212"/>
          </a:xfrm>
        </p:grpSpPr>
        <p:sp>
          <p:nvSpPr>
            <p:cNvPr name="Freeform 10" id="10"/>
            <p:cNvSpPr/>
            <p:nvPr/>
          </p:nvSpPr>
          <p:spPr>
            <a:xfrm flipH="false" flipV="false" rot="0">
              <a:off x="0" y="0"/>
              <a:ext cx="13108212" cy="13108212"/>
            </a:xfrm>
            <a:custGeom>
              <a:avLst/>
              <a:gdLst/>
              <a:ahLst/>
              <a:cxnLst/>
              <a:rect r="r" b="b" t="t" l="l"/>
              <a:pathLst>
                <a:path h="13108212" w="13108212">
                  <a:moveTo>
                    <a:pt x="0" y="0"/>
                  </a:moveTo>
                  <a:lnTo>
                    <a:pt x="13108212" y="0"/>
                  </a:lnTo>
                  <a:lnTo>
                    <a:pt x="13108212" y="13108212"/>
                  </a:lnTo>
                  <a:lnTo>
                    <a:pt x="0" y="1310821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1" id="11"/>
            <p:cNvSpPr/>
            <p:nvPr/>
          </p:nvSpPr>
          <p:spPr>
            <a:xfrm flipH="false" flipV="false" rot="0">
              <a:off x="1343380" y="1323766"/>
              <a:ext cx="10421453" cy="10460681"/>
            </a:xfrm>
            <a:custGeom>
              <a:avLst/>
              <a:gdLst/>
              <a:ahLst/>
              <a:cxnLst/>
              <a:rect r="r" b="b" t="t" l="l"/>
              <a:pathLst>
                <a:path h="10460681" w="10421453">
                  <a:moveTo>
                    <a:pt x="0" y="0"/>
                  </a:moveTo>
                  <a:lnTo>
                    <a:pt x="10421453" y="0"/>
                  </a:lnTo>
                  <a:lnTo>
                    <a:pt x="10421453" y="10460681"/>
                  </a:lnTo>
                  <a:lnTo>
                    <a:pt x="0" y="1046068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grpSp>
        <p:nvGrpSpPr>
          <p:cNvPr name="Group 12" id="12"/>
          <p:cNvGrpSpPr/>
          <p:nvPr/>
        </p:nvGrpSpPr>
        <p:grpSpPr>
          <a:xfrm rot="0">
            <a:off x="-5985377" y="8076576"/>
            <a:ext cx="15209254" cy="15209254"/>
            <a:chOff x="0" y="0"/>
            <a:chExt cx="20279006" cy="20279006"/>
          </a:xfrm>
        </p:grpSpPr>
        <p:grpSp>
          <p:nvGrpSpPr>
            <p:cNvPr name="Group 13" id="13"/>
            <p:cNvGrpSpPr/>
            <p:nvPr/>
          </p:nvGrpSpPr>
          <p:grpSpPr>
            <a:xfrm rot="0">
              <a:off x="1773236" y="1773236"/>
              <a:ext cx="16732534" cy="16732534"/>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EDED"/>
              </a:solidFill>
            </p:spPr>
          </p:sp>
          <p:sp>
            <p:nvSpPr>
              <p:cNvPr name="TextBox 15" id="15"/>
              <p:cNvSpPr txBox="true"/>
              <p:nvPr/>
            </p:nvSpPr>
            <p:spPr>
              <a:xfrm>
                <a:off x="76200" y="38100"/>
                <a:ext cx="660400" cy="698500"/>
              </a:xfrm>
              <a:prstGeom prst="rect">
                <a:avLst/>
              </a:prstGeom>
            </p:spPr>
            <p:txBody>
              <a:bodyPr anchor="ctr" rtlCol="false" tIns="50242" lIns="50242" bIns="50242" rIns="50242"/>
              <a:lstStyle/>
              <a:p>
                <a:pPr algn="ctr">
                  <a:lnSpc>
                    <a:spcPts val="3120"/>
                  </a:lnSpc>
                </a:pPr>
              </a:p>
            </p:txBody>
          </p:sp>
        </p:grpSp>
        <p:sp>
          <p:nvSpPr>
            <p:cNvPr name="Freeform 16" id="16"/>
            <p:cNvSpPr/>
            <p:nvPr/>
          </p:nvSpPr>
          <p:spPr>
            <a:xfrm flipH="false" flipV="false" rot="0">
              <a:off x="0" y="0"/>
              <a:ext cx="20279006" cy="20279006"/>
            </a:xfrm>
            <a:custGeom>
              <a:avLst/>
              <a:gdLst/>
              <a:ahLst/>
              <a:cxnLst/>
              <a:rect r="r" b="b" t="t" l="l"/>
              <a:pathLst>
                <a:path h="20279006" w="20279006">
                  <a:moveTo>
                    <a:pt x="0" y="0"/>
                  </a:moveTo>
                  <a:lnTo>
                    <a:pt x="20279006" y="0"/>
                  </a:lnTo>
                  <a:lnTo>
                    <a:pt x="20279006" y="20279006"/>
                  </a:lnTo>
                  <a:lnTo>
                    <a:pt x="0" y="20279006"/>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7" id="17"/>
            <p:cNvSpPr/>
            <p:nvPr/>
          </p:nvSpPr>
          <p:spPr>
            <a:xfrm flipH="false" flipV="false" rot="0">
              <a:off x="1773236" y="1741744"/>
              <a:ext cx="16732534" cy="16795518"/>
            </a:xfrm>
            <a:custGeom>
              <a:avLst/>
              <a:gdLst/>
              <a:ahLst/>
              <a:cxnLst/>
              <a:rect r="r" b="b" t="t" l="l"/>
              <a:pathLst>
                <a:path h="16795518" w="16732534">
                  <a:moveTo>
                    <a:pt x="0" y="0"/>
                  </a:moveTo>
                  <a:lnTo>
                    <a:pt x="16732534" y="0"/>
                  </a:lnTo>
                  <a:lnTo>
                    <a:pt x="16732534" y="16795518"/>
                  </a:lnTo>
                  <a:lnTo>
                    <a:pt x="0" y="16795518"/>
                  </a:lnTo>
                  <a:lnTo>
                    <a:pt x="0" y="0"/>
                  </a:lnTo>
                  <a:close/>
                </a:path>
              </a:pathLst>
            </a:custGeom>
            <a:blipFill>
              <a:blip r:embed="rId11">
                <a:alphaModFix amt="25000"/>
                <a:extLst>
                  <a:ext uri="{96DAC541-7B7A-43D3-8B79-37D633B846F1}">
                    <asvg:svgBlip xmlns:asvg="http://schemas.microsoft.com/office/drawing/2016/SVG/main" r:embed="rId12"/>
                  </a:ext>
                </a:extLst>
              </a:blip>
              <a:stretch>
                <a:fillRect l="0" t="0" r="0" b="0"/>
              </a:stretch>
            </a:blipFill>
          </p:spPr>
        </p:sp>
      </p:grpSp>
      <p:sp>
        <p:nvSpPr>
          <p:cNvPr name="Freeform 18" id="18"/>
          <p:cNvSpPr/>
          <p:nvPr/>
        </p:nvSpPr>
        <p:spPr>
          <a:xfrm flipH="false" flipV="false" rot="2396936">
            <a:off x="6059994" y="6203647"/>
            <a:ext cx="1389457" cy="2729291"/>
          </a:xfrm>
          <a:custGeom>
            <a:avLst/>
            <a:gdLst/>
            <a:ahLst/>
            <a:cxnLst/>
            <a:rect r="r" b="b" t="t" l="l"/>
            <a:pathLst>
              <a:path h="2729291" w="1389457">
                <a:moveTo>
                  <a:pt x="0" y="0"/>
                </a:moveTo>
                <a:lnTo>
                  <a:pt x="1389457" y="0"/>
                </a:lnTo>
                <a:lnTo>
                  <a:pt x="1389457" y="2729290"/>
                </a:lnTo>
                <a:lnTo>
                  <a:pt x="0" y="2729290"/>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9" id="19"/>
          <p:cNvSpPr txBox="true"/>
          <p:nvPr/>
        </p:nvSpPr>
        <p:spPr>
          <a:xfrm rot="0">
            <a:off x="9408118" y="5268085"/>
            <a:ext cx="7660682" cy="452437"/>
          </a:xfrm>
          <a:prstGeom prst="rect">
            <a:avLst/>
          </a:prstGeom>
        </p:spPr>
        <p:txBody>
          <a:bodyPr anchor="t" rtlCol="false" tIns="0" lIns="0" bIns="0" rIns="0">
            <a:spAutoFit/>
          </a:bodyPr>
          <a:lstStyle/>
          <a:p>
            <a:pPr algn="l" marL="0" indent="0" lvl="0">
              <a:lnSpc>
                <a:spcPts val="3299"/>
              </a:lnSpc>
            </a:pPr>
            <a:r>
              <a:rPr lang="en-US" sz="2999" spc="-149">
                <a:solidFill>
                  <a:srgbClr val="02CB9B"/>
                </a:solidFill>
                <a:latin typeface="Helvetica World Bold"/>
                <a:ea typeface="Helvetica World Bold"/>
                <a:cs typeface="Helvetica World Bold"/>
                <a:sym typeface="Helvetica World Bold"/>
              </a:rPr>
              <a:t>À propos de la NASA</a:t>
            </a:r>
          </a:p>
        </p:txBody>
      </p:sp>
    </p:spTree>
  </p:cSld>
  <p:clrMapOvr>
    <a:masterClrMapping/>
  </p:clrMapOvr>
  <p:transition spd="slow">
    <p:push dir="u"/>
  </p:transition>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0">
            <a:off x="3473713" y="7860474"/>
            <a:ext cx="627613" cy="627613"/>
          </a:xfrm>
          <a:custGeom>
            <a:avLst/>
            <a:gdLst/>
            <a:ahLst/>
            <a:cxnLst/>
            <a:rect r="r" b="b" t="t" l="l"/>
            <a:pathLst>
              <a:path h="627613" w="627613">
                <a:moveTo>
                  <a:pt x="0" y="0"/>
                </a:moveTo>
                <a:lnTo>
                  <a:pt x="627614" y="0"/>
                </a:lnTo>
                <a:lnTo>
                  <a:pt x="627614" y="627613"/>
                </a:lnTo>
                <a:lnTo>
                  <a:pt x="0" y="62761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2300187" y="2967585"/>
            <a:ext cx="433480" cy="433480"/>
          </a:xfrm>
          <a:custGeom>
            <a:avLst/>
            <a:gdLst/>
            <a:ahLst/>
            <a:cxnLst/>
            <a:rect r="r" b="b" t="t" l="l"/>
            <a:pathLst>
              <a:path h="433480" w="433480">
                <a:moveTo>
                  <a:pt x="0" y="0"/>
                </a:moveTo>
                <a:lnTo>
                  <a:pt x="433480" y="0"/>
                </a:lnTo>
                <a:lnTo>
                  <a:pt x="433480" y="433480"/>
                </a:lnTo>
                <a:lnTo>
                  <a:pt x="0" y="4334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7342010" y="7198473"/>
            <a:ext cx="350770" cy="350770"/>
          </a:xfrm>
          <a:custGeom>
            <a:avLst/>
            <a:gdLst/>
            <a:ahLst/>
            <a:cxnLst/>
            <a:rect r="r" b="b" t="t" l="l"/>
            <a:pathLst>
              <a:path h="350770" w="350770">
                <a:moveTo>
                  <a:pt x="0" y="0"/>
                </a:moveTo>
                <a:lnTo>
                  <a:pt x="350770" y="0"/>
                </a:lnTo>
                <a:lnTo>
                  <a:pt x="350770" y="350769"/>
                </a:lnTo>
                <a:lnTo>
                  <a:pt x="0" y="35076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524821" y="457200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4228420" y="-6863574"/>
            <a:ext cx="9831159" cy="9831159"/>
          </a:xfrm>
          <a:custGeom>
            <a:avLst/>
            <a:gdLst/>
            <a:ahLst/>
            <a:cxnLst/>
            <a:rect r="r" b="b" t="t" l="l"/>
            <a:pathLst>
              <a:path h="9831159" w="9831159">
                <a:moveTo>
                  <a:pt x="0" y="0"/>
                </a:moveTo>
                <a:lnTo>
                  <a:pt x="9831160" y="0"/>
                </a:lnTo>
                <a:lnTo>
                  <a:pt x="9831160" y="9831159"/>
                </a:lnTo>
                <a:lnTo>
                  <a:pt x="0" y="983115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8" id="8"/>
          <p:cNvGrpSpPr/>
          <p:nvPr/>
        </p:nvGrpSpPr>
        <p:grpSpPr>
          <a:xfrm rot="0">
            <a:off x="1539373" y="6275587"/>
            <a:ext cx="15209254" cy="15680317"/>
            <a:chOff x="0" y="0"/>
            <a:chExt cx="20279006" cy="20907089"/>
          </a:xfrm>
        </p:grpSpPr>
        <p:grpSp>
          <p:nvGrpSpPr>
            <p:cNvPr name="Group 9" id="9"/>
            <p:cNvGrpSpPr/>
            <p:nvPr/>
          </p:nvGrpSpPr>
          <p:grpSpPr>
            <a:xfrm rot="0">
              <a:off x="1773236" y="4174555"/>
              <a:ext cx="16732534" cy="16732534"/>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B616B"/>
              </a:solidFill>
            </p:spPr>
          </p:sp>
          <p:sp>
            <p:nvSpPr>
              <p:cNvPr name="TextBox 11" id="11"/>
              <p:cNvSpPr txBox="true"/>
              <p:nvPr/>
            </p:nvSpPr>
            <p:spPr>
              <a:xfrm>
                <a:off x="76200" y="38100"/>
                <a:ext cx="660400" cy="698500"/>
              </a:xfrm>
              <a:prstGeom prst="rect">
                <a:avLst/>
              </a:prstGeom>
            </p:spPr>
            <p:txBody>
              <a:bodyPr anchor="ctr" rtlCol="false" tIns="50242" lIns="50242" bIns="50242" rIns="50242"/>
              <a:lstStyle/>
              <a:p>
                <a:pPr algn="ctr">
                  <a:lnSpc>
                    <a:spcPts val="3120"/>
                  </a:lnSpc>
                </a:pPr>
              </a:p>
            </p:txBody>
          </p:sp>
        </p:grpSp>
        <p:sp>
          <p:nvSpPr>
            <p:cNvPr name="Freeform 12" id="12"/>
            <p:cNvSpPr/>
            <p:nvPr/>
          </p:nvSpPr>
          <p:spPr>
            <a:xfrm flipH="false" flipV="false" rot="0">
              <a:off x="0" y="0"/>
              <a:ext cx="20279006" cy="20279006"/>
            </a:xfrm>
            <a:custGeom>
              <a:avLst/>
              <a:gdLst/>
              <a:ahLst/>
              <a:cxnLst/>
              <a:rect r="r" b="b" t="t" l="l"/>
              <a:pathLst>
                <a:path h="20279006" w="20279006">
                  <a:moveTo>
                    <a:pt x="0" y="0"/>
                  </a:moveTo>
                  <a:lnTo>
                    <a:pt x="20279006" y="0"/>
                  </a:lnTo>
                  <a:lnTo>
                    <a:pt x="20279006" y="20279006"/>
                  </a:lnTo>
                  <a:lnTo>
                    <a:pt x="0" y="2027900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1519236" y="4111572"/>
              <a:ext cx="16732534" cy="16795518"/>
            </a:xfrm>
            <a:custGeom>
              <a:avLst/>
              <a:gdLst/>
              <a:ahLst/>
              <a:cxnLst/>
              <a:rect r="r" b="b" t="t" l="l"/>
              <a:pathLst>
                <a:path h="16795518" w="16732534">
                  <a:moveTo>
                    <a:pt x="0" y="0"/>
                  </a:moveTo>
                  <a:lnTo>
                    <a:pt x="16732534" y="0"/>
                  </a:lnTo>
                  <a:lnTo>
                    <a:pt x="16732534" y="16795517"/>
                  </a:lnTo>
                  <a:lnTo>
                    <a:pt x="0" y="16795517"/>
                  </a:lnTo>
                  <a:lnTo>
                    <a:pt x="0" y="0"/>
                  </a:lnTo>
                  <a:close/>
                </a:path>
              </a:pathLst>
            </a:custGeom>
            <a:blipFill>
              <a:blip r:embed="rId9">
                <a:alphaModFix amt="25000"/>
                <a:extLst>
                  <a:ext uri="{96DAC541-7B7A-43D3-8B79-37D633B846F1}">
                    <asvg:svgBlip xmlns:asvg="http://schemas.microsoft.com/office/drawing/2016/SVG/main" r:embed="rId10"/>
                  </a:ext>
                </a:extLst>
              </a:blip>
              <a:stretch>
                <a:fillRect l="0" t="0" r="0" b="0"/>
              </a:stretch>
            </a:blipFill>
          </p:spPr>
        </p:sp>
      </p:grpSp>
      <p:sp>
        <p:nvSpPr>
          <p:cNvPr name="TextBox 14" id="14"/>
          <p:cNvSpPr txBox="true"/>
          <p:nvPr/>
        </p:nvSpPr>
        <p:spPr>
          <a:xfrm rot="0">
            <a:off x="1686804" y="1116560"/>
            <a:ext cx="14914393" cy="976631"/>
          </a:xfrm>
          <a:prstGeom prst="rect">
            <a:avLst/>
          </a:prstGeom>
        </p:spPr>
        <p:txBody>
          <a:bodyPr anchor="t" rtlCol="false" tIns="0" lIns="0" bIns="0" rIns="0">
            <a:spAutoFit/>
          </a:bodyPr>
          <a:lstStyle/>
          <a:p>
            <a:pPr algn="ctr">
              <a:lnSpc>
                <a:spcPts val="6290"/>
              </a:lnSpc>
            </a:pPr>
            <a:r>
              <a:rPr lang="en-US" sz="7400" spc="-370">
                <a:solidFill>
                  <a:srgbClr val="EDEDED"/>
                </a:solidFill>
                <a:latin typeface="Helvetica World Bold"/>
                <a:ea typeface="Helvetica World Bold"/>
                <a:cs typeface="Helvetica World Bold"/>
                <a:sym typeface="Helvetica World Bold"/>
              </a:rPr>
              <a:t>Calendrier des éclipses 2027 et 2028</a:t>
            </a:r>
          </a:p>
        </p:txBody>
      </p:sp>
      <p:grpSp>
        <p:nvGrpSpPr>
          <p:cNvPr name="Group 15" id="15"/>
          <p:cNvGrpSpPr/>
          <p:nvPr/>
        </p:nvGrpSpPr>
        <p:grpSpPr>
          <a:xfrm rot="0">
            <a:off x="1219200" y="4747385"/>
            <a:ext cx="3670278" cy="3988153"/>
            <a:chOff x="0" y="0"/>
            <a:chExt cx="966658" cy="1050378"/>
          </a:xfrm>
        </p:grpSpPr>
        <p:sp>
          <p:nvSpPr>
            <p:cNvPr name="Freeform 16" id="16"/>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17" id="17"/>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18" id="18"/>
          <p:cNvGrpSpPr/>
          <p:nvPr/>
        </p:nvGrpSpPr>
        <p:grpSpPr>
          <a:xfrm rot="0">
            <a:off x="9332958" y="4747385"/>
            <a:ext cx="3670278" cy="3988153"/>
            <a:chOff x="0" y="0"/>
            <a:chExt cx="966658" cy="1050378"/>
          </a:xfrm>
        </p:grpSpPr>
        <p:sp>
          <p:nvSpPr>
            <p:cNvPr name="Freeform 19" id="19"/>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0" id="20"/>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1" id="21"/>
          <p:cNvGrpSpPr/>
          <p:nvPr/>
        </p:nvGrpSpPr>
        <p:grpSpPr>
          <a:xfrm rot="0">
            <a:off x="5276079" y="4747385"/>
            <a:ext cx="3670278" cy="3988153"/>
            <a:chOff x="0" y="0"/>
            <a:chExt cx="966658" cy="1050378"/>
          </a:xfrm>
        </p:grpSpPr>
        <p:sp>
          <p:nvSpPr>
            <p:cNvPr name="Freeform 22" id="22"/>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3" id="23"/>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4" id="24"/>
          <p:cNvGrpSpPr/>
          <p:nvPr/>
        </p:nvGrpSpPr>
        <p:grpSpPr>
          <a:xfrm rot="0">
            <a:off x="13389837" y="4747385"/>
            <a:ext cx="3670278" cy="3988153"/>
            <a:chOff x="0" y="0"/>
            <a:chExt cx="966658" cy="1050378"/>
          </a:xfrm>
        </p:grpSpPr>
        <p:sp>
          <p:nvSpPr>
            <p:cNvPr name="Freeform 25" id="25"/>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6" id="26"/>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7" id="27"/>
          <p:cNvGrpSpPr/>
          <p:nvPr/>
        </p:nvGrpSpPr>
        <p:grpSpPr>
          <a:xfrm rot="0">
            <a:off x="1512062" y="4967647"/>
            <a:ext cx="3074258" cy="1625483"/>
            <a:chOff x="0" y="0"/>
            <a:chExt cx="4099010" cy="2167311"/>
          </a:xfrm>
        </p:grpSpPr>
        <p:sp>
          <p:nvSpPr>
            <p:cNvPr name="TextBox 28" id="28"/>
            <p:cNvSpPr txBox="true"/>
            <p:nvPr/>
          </p:nvSpPr>
          <p:spPr>
            <a:xfrm rot="0">
              <a:off x="0" y="787400"/>
              <a:ext cx="4099010" cy="482600"/>
            </a:xfrm>
            <a:prstGeom prst="rect">
              <a:avLst/>
            </a:prstGeom>
          </p:spPr>
          <p:txBody>
            <a:bodyPr anchor="t" rtlCol="false" tIns="0" lIns="0" bIns="0" rIns="0">
              <a:spAutoFit/>
            </a:bodyPr>
            <a:lstStyle/>
            <a:p>
              <a:pPr algn="l" marL="0" indent="0" lvl="0">
                <a:lnSpc>
                  <a:spcPts val="2475"/>
                </a:lnSpc>
              </a:pPr>
              <a:r>
                <a:rPr lang="en-US" sz="2250" spc="-112">
                  <a:solidFill>
                    <a:srgbClr val="EDEDED"/>
                  </a:solidFill>
                  <a:latin typeface="Helvetica World Bold"/>
                  <a:ea typeface="Helvetica World Bold"/>
                  <a:cs typeface="Helvetica World Bold"/>
                  <a:sym typeface="Helvetica World Bold"/>
                </a:rPr>
                <a:t>Éclipse solaire annulaire</a:t>
              </a:r>
            </a:p>
          </p:txBody>
        </p:sp>
        <p:sp>
          <p:nvSpPr>
            <p:cNvPr name="TextBox 29" id="29"/>
            <p:cNvSpPr txBox="true"/>
            <p:nvPr/>
          </p:nvSpPr>
          <p:spPr>
            <a:xfrm rot="0">
              <a:off x="0" y="1400866"/>
              <a:ext cx="4099010" cy="644525"/>
            </a:xfrm>
            <a:prstGeom prst="rect">
              <a:avLst/>
            </a:prstGeom>
          </p:spPr>
          <p:txBody>
            <a:bodyPr anchor="t" rtlCol="false" tIns="0" lIns="0" bIns="0" rIns="0">
              <a:spAutoFit/>
            </a:bodyPr>
            <a:lstStyle/>
            <a:p>
              <a:pPr algn="l" marL="323850" indent="-161925" lvl="1">
                <a:lnSpc>
                  <a:spcPts val="1950"/>
                </a:lnSpc>
                <a:buFont typeface="Arial"/>
                <a:buChar char="•"/>
              </a:pPr>
              <a:r>
                <a:rPr lang="en-US" sz="1500" spc="-22">
                  <a:solidFill>
                    <a:srgbClr val="EDEDED"/>
                  </a:solidFill>
                  <a:latin typeface="TT Interphases"/>
                  <a:ea typeface="TT Interphases"/>
                  <a:cs typeface="TT Interphases"/>
                  <a:sym typeface="TT Interphases"/>
                </a:rPr>
                <a:t>Éclipse annulaire visible : au Chili, en Argentine et sur l'Atlantique</a:t>
              </a:r>
            </a:p>
          </p:txBody>
        </p:sp>
        <p:sp>
          <p:nvSpPr>
            <p:cNvPr name="TextBox 30" id="30"/>
            <p:cNvSpPr txBox="true"/>
            <p:nvPr/>
          </p:nvSpPr>
          <p:spPr>
            <a:xfrm rot="0">
              <a:off x="0" y="38100"/>
              <a:ext cx="4099010" cy="615950"/>
            </a:xfrm>
            <a:prstGeom prst="rect">
              <a:avLst/>
            </a:prstGeom>
          </p:spPr>
          <p:txBody>
            <a:bodyPr anchor="t" rtlCol="false" tIns="0" lIns="0" bIns="0" rIns="0">
              <a:spAutoFit/>
            </a:bodyPr>
            <a:lstStyle/>
            <a:p>
              <a:pPr algn="l" marL="0" indent="0" lvl="0">
                <a:lnSpc>
                  <a:spcPts val="3299"/>
                </a:lnSpc>
              </a:pPr>
              <a:r>
                <a:rPr lang="en-US" sz="2999" spc="-149">
                  <a:solidFill>
                    <a:srgbClr val="02CB9B"/>
                  </a:solidFill>
                  <a:latin typeface="Helvetica World Bold"/>
                  <a:ea typeface="Helvetica World Bold"/>
                  <a:cs typeface="Helvetica World Bold"/>
                  <a:sym typeface="Helvetica World Bold"/>
                </a:rPr>
                <a:t>Le 6 février 2027 </a:t>
              </a:r>
            </a:p>
          </p:txBody>
        </p:sp>
      </p:grpSp>
      <p:grpSp>
        <p:nvGrpSpPr>
          <p:cNvPr name="Group 31" id="31"/>
          <p:cNvGrpSpPr/>
          <p:nvPr/>
        </p:nvGrpSpPr>
        <p:grpSpPr>
          <a:xfrm rot="0">
            <a:off x="9637722" y="4967647"/>
            <a:ext cx="2878279" cy="2208778"/>
            <a:chOff x="0" y="0"/>
            <a:chExt cx="3837705" cy="2945037"/>
          </a:xfrm>
        </p:grpSpPr>
        <p:sp>
          <p:nvSpPr>
            <p:cNvPr name="TextBox 32" id="32"/>
            <p:cNvSpPr txBox="true"/>
            <p:nvPr/>
          </p:nvSpPr>
          <p:spPr>
            <a:xfrm rot="0">
              <a:off x="0" y="777726"/>
              <a:ext cx="3837705" cy="441960"/>
            </a:xfrm>
            <a:prstGeom prst="rect">
              <a:avLst/>
            </a:prstGeom>
          </p:spPr>
          <p:txBody>
            <a:bodyPr anchor="t" rtlCol="false" tIns="0" lIns="0" bIns="0" rIns="0">
              <a:spAutoFit/>
            </a:bodyPr>
            <a:lstStyle/>
            <a:p>
              <a:pPr algn="l" marL="0" indent="0" lvl="0">
                <a:lnSpc>
                  <a:spcPts val="2310"/>
                </a:lnSpc>
              </a:pPr>
              <a:r>
                <a:rPr lang="en-US" sz="2100" spc="-105">
                  <a:solidFill>
                    <a:srgbClr val="EDEDED"/>
                  </a:solidFill>
                  <a:latin typeface="Helvetica World Bold"/>
                  <a:ea typeface="Helvetica World Bold"/>
                  <a:cs typeface="Helvetica World Bold"/>
                  <a:sym typeface="Helvetica World Bold"/>
                </a:rPr>
                <a:t>Éclipse solaire annulaire</a:t>
              </a:r>
            </a:p>
          </p:txBody>
        </p:sp>
        <p:sp>
          <p:nvSpPr>
            <p:cNvPr name="TextBox 33" id="33"/>
            <p:cNvSpPr txBox="true"/>
            <p:nvPr/>
          </p:nvSpPr>
          <p:spPr>
            <a:xfrm rot="0">
              <a:off x="0" y="1381667"/>
              <a:ext cx="3837705" cy="1563370"/>
            </a:xfrm>
            <a:prstGeom prst="rect">
              <a:avLst/>
            </a:prstGeom>
          </p:spPr>
          <p:txBody>
            <a:bodyPr anchor="t" rtlCol="false" tIns="0" lIns="0" bIns="0" rIns="0">
              <a:spAutoFit/>
            </a:bodyPr>
            <a:lstStyle/>
            <a:p>
              <a:pPr algn="l" marL="388620" indent="-194310" lvl="1">
                <a:lnSpc>
                  <a:spcPts val="2340"/>
                </a:lnSpc>
                <a:buFont typeface="Arial"/>
                <a:buChar char="•"/>
              </a:pPr>
              <a:r>
                <a:rPr lang="en-US" sz="1800" spc="-26">
                  <a:solidFill>
                    <a:srgbClr val="EDEDED"/>
                  </a:solidFill>
                  <a:latin typeface="TT Interphases"/>
                  <a:ea typeface="TT Interphases"/>
                  <a:cs typeface="TT Interphases"/>
                  <a:sym typeface="TT Interphases"/>
                </a:rPr>
                <a:t>Éclipse annulaire visible : en Équateur, au Pérou, au Brésil, au Suriname, en Espagne et au Portugal</a:t>
              </a:r>
            </a:p>
          </p:txBody>
        </p:sp>
        <p:sp>
          <p:nvSpPr>
            <p:cNvPr name="TextBox 34" id="34"/>
            <p:cNvSpPr txBox="true"/>
            <p:nvPr/>
          </p:nvSpPr>
          <p:spPr>
            <a:xfrm rot="0">
              <a:off x="0" y="28575"/>
              <a:ext cx="3837705" cy="577215"/>
            </a:xfrm>
            <a:prstGeom prst="rect">
              <a:avLst/>
            </a:prstGeom>
          </p:spPr>
          <p:txBody>
            <a:bodyPr anchor="t" rtlCol="false" tIns="0" lIns="0" bIns="0" rIns="0">
              <a:spAutoFit/>
            </a:bodyPr>
            <a:lstStyle/>
            <a:p>
              <a:pPr algn="l" marL="0" indent="0" lvl="0">
                <a:lnSpc>
                  <a:spcPts val="3052"/>
                </a:lnSpc>
              </a:pPr>
              <a:r>
                <a:rPr lang="en-US" sz="2774" spc="-138">
                  <a:solidFill>
                    <a:srgbClr val="ABDF41"/>
                  </a:solidFill>
                  <a:latin typeface="Helvetica World Bold"/>
                  <a:ea typeface="Helvetica World Bold"/>
                  <a:cs typeface="Helvetica World Bold"/>
                  <a:sym typeface="Helvetica World Bold"/>
                </a:rPr>
                <a:t>Le 26 janvier 2028 </a:t>
              </a:r>
            </a:p>
          </p:txBody>
        </p:sp>
      </p:grpSp>
      <p:grpSp>
        <p:nvGrpSpPr>
          <p:cNvPr name="Group 35" id="35"/>
          <p:cNvGrpSpPr/>
          <p:nvPr/>
        </p:nvGrpSpPr>
        <p:grpSpPr>
          <a:xfrm rot="0">
            <a:off x="13694602" y="4967647"/>
            <a:ext cx="3067050" cy="1625483"/>
            <a:chOff x="0" y="0"/>
            <a:chExt cx="4089400" cy="2167311"/>
          </a:xfrm>
        </p:grpSpPr>
        <p:sp>
          <p:nvSpPr>
            <p:cNvPr name="TextBox 36" id="36"/>
            <p:cNvSpPr txBox="true"/>
            <p:nvPr/>
          </p:nvSpPr>
          <p:spPr>
            <a:xfrm rot="0">
              <a:off x="0" y="796925"/>
              <a:ext cx="4089400" cy="501015"/>
            </a:xfrm>
            <a:prstGeom prst="rect">
              <a:avLst/>
            </a:prstGeom>
          </p:spPr>
          <p:txBody>
            <a:bodyPr anchor="t" rtlCol="false" tIns="0" lIns="0" bIns="0" rIns="0">
              <a:spAutoFit/>
            </a:bodyPr>
            <a:lstStyle/>
            <a:p>
              <a:pPr algn="l" marL="0" indent="0" lvl="0">
                <a:lnSpc>
                  <a:spcPts val="2640"/>
                </a:lnSpc>
              </a:pPr>
              <a:r>
                <a:rPr lang="en-US" sz="2400" spc="-120">
                  <a:solidFill>
                    <a:srgbClr val="EDEDED"/>
                  </a:solidFill>
                  <a:latin typeface="Helvetica World Bold"/>
                  <a:ea typeface="Helvetica World Bold"/>
                  <a:cs typeface="Helvetica World Bold"/>
                  <a:sym typeface="Helvetica World Bold"/>
                </a:rPr>
                <a:t>Éclipse solaire totale</a:t>
              </a:r>
            </a:p>
          </p:txBody>
        </p:sp>
        <p:sp>
          <p:nvSpPr>
            <p:cNvPr name="TextBox 37" id="37"/>
            <p:cNvSpPr txBox="true"/>
            <p:nvPr/>
          </p:nvSpPr>
          <p:spPr>
            <a:xfrm rot="0">
              <a:off x="0" y="1400866"/>
              <a:ext cx="4089400" cy="644525"/>
            </a:xfrm>
            <a:prstGeom prst="rect">
              <a:avLst/>
            </a:prstGeom>
          </p:spPr>
          <p:txBody>
            <a:bodyPr anchor="t" rtlCol="false" tIns="0" lIns="0" bIns="0" rIns="0">
              <a:spAutoFit/>
            </a:bodyPr>
            <a:lstStyle/>
            <a:p>
              <a:pPr algn="l" marL="323850" indent="-161925" lvl="1">
                <a:lnSpc>
                  <a:spcPts val="1950"/>
                </a:lnSpc>
                <a:buFont typeface="Arial"/>
                <a:buChar char="•"/>
              </a:pPr>
              <a:r>
                <a:rPr lang="en-US" sz="1500" spc="-22">
                  <a:solidFill>
                    <a:srgbClr val="EDEDED"/>
                  </a:solidFill>
                  <a:latin typeface="TT Interphases"/>
                  <a:ea typeface="TT Interphases"/>
                  <a:cs typeface="TT Interphases"/>
                  <a:sym typeface="TT Interphases"/>
                </a:rPr>
                <a:t>Éclipse totale visible : en Australie et en Nouvelle-Zélande</a:t>
              </a:r>
            </a:p>
          </p:txBody>
        </p:sp>
        <p:sp>
          <p:nvSpPr>
            <p:cNvPr name="TextBox 38" id="38"/>
            <p:cNvSpPr txBox="true"/>
            <p:nvPr/>
          </p:nvSpPr>
          <p:spPr>
            <a:xfrm rot="0">
              <a:off x="0" y="38100"/>
              <a:ext cx="4089400" cy="615950"/>
            </a:xfrm>
            <a:prstGeom prst="rect">
              <a:avLst/>
            </a:prstGeom>
          </p:spPr>
          <p:txBody>
            <a:bodyPr anchor="t" rtlCol="false" tIns="0" lIns="0" bIns="0" rIns="0">
              <a:spAutoFit/>
            </a:bodyPr>
            <a:lstStyle/>
            <a:p>
              <a:pPr algn="l" marL="0" indent="0" lvl="0">
                <a:lnSpc>
                  <a:spcPts val="3299"/>
                </a:lnSpc>
              </a:pPr>
              <a:r>
                <a:rPr lang="en-US" sz="2999" spc="-149">
                  <a:solidFill>
                    <a:srgbClr val="ABDF41"/>
                  </a:solidFill>
                  <a:latin typeface="Helvetica World Bold"/>
                  <a:ea typeface="Helvetica World Bold"/>
                  <a:cs typeface="Helvetica World Bold"/>
                  <a:sym typeface="Helvetica World Bold"/>
                </a:rPr>
                <a:t>Le 22 juillet 2028 </a:t>
              </a:r>
            </a:p>
          </p:txBody>
        </p:sp>
      </p:grpSp>
      <p:grpSp>
        <p:nvGrpSpPr>
          <p:cNvPr name="Group 39" id="39"/>
          <p:cNvGrpSpPr/>
          <p:nvPr/>
        </p:nvGrpSpPr>
        <p:grpSpPr>
          <a:xfrm rot="0">
            <a:off x="5581990" y="4967647"/>
            <a:ext cx="3055643" cy="2216033"/>
            <a:chOff x="0" y="0"/>
            <a:chExt cx="4074191" cy="2954711"/>
          </a:xfrm>
        </p:grpSpPr>
        <p:sp>
          <p:nvSpPr>
            <p:cNvPr name="TextBox 40" id="40"/>
            <p:cNvSpPr txBox="true"/>
            <p:nvPr/>
          </p:nvSpPr>
          <p:spPr>
            <a:xfrm rot="0">
              <a:off x="0" y="796925"/>
              <a:ext cx="4074191" cy="501015"/>
            </a:xfrm>
            <a:prstGeom prst="rect">
              <a:avLst/>
            </a:prstGeom>
          </p:spPr>
          <p:txBody>
            <a:bodyPr anchor="t" rtlCol="false" tIns="0" lIns="0" bIns="0" rIns="0">
              <a:spAutoFit/>
            </a:bodyPr>
            <a:lstStyle/>
            <a:p>
              <a:pPr algn="l" marL="0" indent="0" lvl="0">
                <a:lnSpc>
                  <a:spcPts val="2640"/>
                </a:lnSpc>
              </a:pPr>
              <a:r>
                <a:rPr lang="en-US" sz="2400" spc="-120">
                  <a:solidFill>
                    <a:srgbClr val="EDEDED"/>
                  </a:solidFill>
                  <a:latin typeface="Helvetica World Bold"/>
                  <a:ea typeface="Helvetica World Bold"/>
                  <a:cs typeface="Helvetica World Bold"/>
                  <a:sym typeface="Helvetica World Bold"/>
                </a:rPr>
                <a:t>Éclipse solaire totale</a:t>
              </a:r>
            </a:p>
          </p:txBody>
        </p:sp>
        <p:sp>
          <p:nvSpPr>
            <p:cNvPr name="TextBox 41" id="41"/>
            <p:cNvSpPr txBox="true"/>
            <p:nvPr/>
          </p:nvSpPr>
          <p:spPr>
            <a:xfrm rot="0">
              <a:off x="0" y="1400866"/>
              <a:ext cx="4074191" cy="1304925"/>
            </a:xfrm>
            <a:prstGeom prst="rect">
              <a:avLst/>
            </a:prstGeom>
          </p:spPr>
          <p:txBody>
            <a:bodyPr anchor="t" rtlCol="false" tIns="0" lIns="0" bIns="0" rIns="0">
              <a:spAutoFit/>
            </a:bodyPr>
            <a:lstStyle/>
            <a:p>
              <a:pPr algn="l" marL="323850" indent="-161925" lvl="1">
                <a:lnSpc>
                  <a:spcPts val="1950"/>
                </a:lnSpc>
                <a:buFont typeface="Arial"/>
                <a:buChar char="•"/>
              </a:pPr>
              <a:r>
                <a:rPr lang="en-US" sz="1500" spc="-22">
                  <a:solidFill>
                    <a:srgbClr val="EDEDED"/>
                  </a:solidFill>
                  <a:latin typeface="TT Interphases"/>
                  <a:ea typeface="TT Interphases"/>
                  <a:cs typeface="TT Interphases"/>
                  <a:sym typeface="TT Interphases"/>
                </a:rPr>
                <a:t>Éclipse totale visible : au Maroc, en Espagne, en Algérie, en Libye, en Égypte, en Arabie saoudite, au Yémen et en Somalie</a:t>
              </a:r>
            </a:p>
          </p:txBody>
        </p:sp>
        <p:sp>
          <p:nvSpPr>
            <p:cNvPr name="TextBox 42" id="42"/>
            <p:cNvSpPr txBox="true"/>
            <p:nvPr/>
          </p:nvSpPr>
          <p:spPr>
            <a:xfrm rot="0">
              <a:off x="0" y="38100"/>
              <a:ext cx="4074191" cy="615950"/>
            </a:xfrm>
            <a:prstGeom prst="rect">
              <a:avLst/>
            </a:prstGeom>
          </p:spPr>
          <p:txBody>
            <a:bodyPr anchor="t" rtlCol="false" tIns="0" lIns="0" bIns="0" rIns="0">
              <a:spAutoFit/>
            </a:bodyPr>
            <a:lstStyle/>
            <a:p>
              <a:pPr algn="l" marL="0" indent="0" lvl="0">
                <a:lnSpc>
                  <a:spcPts val="3299"/>
                </a:lnSpc>
              </a:pPr>
              <a:r>
                <a:rPr lang="en-US" sz="2999" spc="-149">
                  <a:solidFill>
                    <a:srgbClr val="02CB9B"/>
                  </a:solidFill>
                  <a:latin typeface="Helvetica World Bold"/>
                  <a:ea typeface="Helvetica World Bold"/>
                  <a:cs typeface="Helvetica World Bold"/>
                  <a:sym typeface="Helvetica World Bold"/>
                </a:rPr>
                <a:t>Le 2 août 2027 </a:t>
              </a:r>
            </a:p>
          </p:txBody>
        </p:sp>
      </p:grpSp>
      <p:grpSp>
        <p:nvGrpSpPr>
          <p:cNvPr name="Group 43" id="43"/>
          <p:cNvGrpSpPr/>
          <p:nvPr/>
        </p:nvGrpSpPr>
        <p:grpSpPr>
          <a:xfrm rot="0">
            <a:off x="10241258" y="2633738"/>
            <a:ext cx="1671208" cy="1671208"/>
            <a:chOff x="0" y="0"/>
            <a:chExt cx="2228277" cy="2228277"/>
          </a:xfrm>
        </p:grpSpPr>
        <p:sp>
          <p:nvSpPr>
            <p:cNvPr name="Freeform 44" id="44"/>
            <p:cNvSpPr/>
            <p:nvPr/>
          </p:nvSpPr>
          <p:spPr>
            <a:xfrm flipH="false" flipV="false" rot="-10800000">
              <a:off x="296620" y="259185"/>
              <a:ext cx="1674785" cy="1674785"/>
            </a:xfrm>
            <a:custGeom>
              <a:avLst/>
              <a:gdLst/>
              <a:ahLst/>
              <a:cxnLst/>
              <a:rect r="r" b="b" t="t" l="l"/>
              <a:pathLst>
                <a:path h="1674785" w="1674785">
                  <a:moveTo>
                    <a:pt x="0" y="0"/>
                  </a:moveTo>
                  <a:lnTo>
                    <a:pt x="1674785" y="0"/>
                  </a:lnTo>
                  <a:lnTo>
                    <a:pt x="1674785" y="1674785"/>
                  </a:lnTo>
                  <a:lnTo>
                    <a:pt x="0" y="167478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45" id="45"/>
            <p:cNvSpPr/>
            <p:nvPr/>
          </p:nvSpPr>
          <p:spPr>
            <a:xfrm flipH="false" flipV="false" rot="0">
              <a:off x="0" y="0"/>
              <a:ext cx="2228277" cy="2228277"/>
            </a:xfrm>
            <a:custGeom>
              <a:avLst/>
              <a:gdLst/>
              <a:ahLst/>
              <a:cxnLst/>
              <a:rect r="r" b="b" t="t" l="l"/>
              <a:pathLst>
                <a:path h="2228277" w="2228277">
                  <a:moveTo>
                    <a:pt x="0" y="0"/>
                  </a:moveTo>
                  <a:lnTo>
                    <a:pt x="2228277" y="0"/>
                  </a:lnTo>
                  <a:lnTo>
                    <a:pt x="2228277" y="2228277"/>
                  </a:lnTo>
                  <a:lnTo>
                    <a:pt x="0" y="2228277"/>
                  </a:lnTo>
                  <a:lnTo>
                    <a:pt x="0" y="0"/>
                  </a:lnTo>
                  <a:close/>
                </a:path>
              </a:pathLst>
            </a:custGeom>
            <a:blipFill>
              <a:blip r:embed="rId13"/>
              <a:stretch>
                <a:fillRect l="0" t="0" r="0" b="0"/>
              </a:stretch>
            </a:blipFill>
          </p:spPr>
        </p:sp>
        <p:sp>
          <p:nvSpPr>
            <p:cNvPr name="Freeform 46" id="46"/>
            <p:cNvSpPr/>
            <p:nvPr/>
          </p:nvSpPr>
          <p:spPr>
            <a:xfrm flipH="true" flipV="false" rot="-5400000">
              <a:off x="466984" y="455030"/>
              <a:ext cx="1294310" cy="1299182"/>
            </a:xfrm>
            <a:custGeom>
              <a:avLst/>
              <a:gdLst/>
              <a:ahLst/>
              <a:cxnLst/>
              <a:rect r="r" b="b" t="t" l="l"/>
              <a:pathLst>
                <a:path h="1299182" w="1294310">
                  <a:moveTo>
                    <a:pt x="1294309" y="0"/>
                  </a:moveTo>
                  <a:lnTo>
                    <a:pt x="0" y="0"/>
                  </a:lnTo>
                  <a:lnTo>
                    <a:pt x="0" y="1299182"/>
                  </a:lnTo>
                  <a:lnTo>
                    <a:pt x="1294309" y="1299182"/>
                  </a:lnTo>
                  <a:lnTo>
                    <a:pt x="1294309"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grpSp>
      <p:grpSp>
        <p:nvGrpSpPr>
          <p:cNvPr name="Group 47" id="47"/>
          <p:cNvGrpSpPr/>
          <p:nvPr/>
        </p:nvGrpSpPr>
        <p:grpSpPr>
          <a:xfrm rot="0">
            <a:off x="2166688" y="2633738"/>
            <a:ext cx="1671208" cy="1671208"/>
            <a:chOff x="0" y="0"/>
            <a:chExt cx="2228277" cy="2228277"/>
          </a:xfrm>
        </p:grpSpPr>
        <p:sp>
          <p:nvSpPr>
            <p:cNvPr name="Freeform 48" id="48"/>
            <p:cNvSpPr/>
            <p:nvPr/>
          </p:nvSpPr>
          <p:spPr>
            <a:xfrm flipH="false" flipV="false" rot="-10800000">
              <a:off x="296620" y="259185"/>
              <a:ext cx="1674785" cy="1674785"/>
            </a:xfrm>
            <a:custGeom>
              <a:avLst/>
              <a:gdLst/>
              <a:ahLst/>
              <a:cxnLst/>
              <a:rect r="r" b="b" t="t" l="l"/>
              <a:pathLst>
                <a:path h="1674785" w="1674785">
                  <a:moveTo>
                    <a:pt x="0" y="0"/>
                  </a:moveTo>
                  <a:lnTo>
                    <a:pt x="1674785" y="0"/>
                  </a:lnTo>
                  <a:lnTo>
                    <a:pt x="1674785" y="1674785"/>
                  </a:lnTo>
                  <a:lnTo>
                    <a:pt x="0" y="167478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49" id="49"/>
            <p:cNvSpPr/>
            <p:nvPr/>
          </p:nvSpPr>
          <p:spPr>
            <a:xfrm flipH="false" flipV="false" rot="0">
              <a:off x="0" y="0"/>
              <a:ext cx="2228277" cy="2228277"/>
            </a:xfrm>
            <a:custGeom>
              <a:avLst/>
              <a:gdLst/>
              <a:ahLst/>
              <a:cxnLst/>
              <a:rect r="r" b="b" t="t" l="l"/>
              <a:pathLst>
                <a:path h="2228277" w="2228277">
                  <a:moveTo>
                    <a:pt x="0" y="0"/>
                  </a:moveTo>
                  <a:lnTo>
                    <a:pt x="2228277" y="0"/>
                  </a:lnTo>
                  <a:lnTo>
                    <a:pt x="2228277" y="2228277"/>
                  </a:lnTo>
                  <a:lnTo>
                    <a:pt x="0" y="2228277"/>
                  </a:lnTo>
                  <a:lnTo>
                    <a:pt x="0" y="0"/>
                  </a:lnTo>
                  <a:close/>
                </a:path>
              </a:pathLst>
            </a:custGeom>
            <a:blipFill>
              <a:blip r:embed="rId13"/>
              <a:stretch>
                <a:fillRect l="0" t="0" r="0" b="0"/>
              </a:stretch>
            </a:blipFill>
          </p:spPr>
        </p:sp>
        <p:sp>
          <p:nvSpPr>
            <p:cNvPr name="Freeform 50" id="50"/>
            <p:cNvSpPr/>
            <p:nvPr/>
          </p:nvSpPr>
          <p:spPr>
            <a:xfrm flipH="true" flipV="false" rot="-5400000">
              <a:off x="466984" y="455030"/>
              <a:ext cx="1294310" cy="1299182"/>
            </a:xfrm>
            <a:custGeom>
              <a:avLst/>
              <a:gdLst/>
              <a:ahLst/>
              <a:cxnLst/>
              <a:rect r="r" b="b" t="t" l="l"/>
              <a:pathLst>
                <a:path h="1299182" w="1294310">
                  <a:moveTo>
                    <a:pt x="1294309" y="0"/>
                  </a:moveTo>
                  <a:lnTo>
                    <a:pt x="0" y="0"/>
                  </a:lnTo>
                  <a:lnTo>
                    <a:pt x="0" y="1299182"/>
                  </a:lnTo>
                  <a:lnTo>
                    <a:pt x="1294309" y="1299182"/>
                  </a:lnTo>
                  <a:lnTo>
                    <a:pt x="1294309"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grpSp>
      <p:grpSp>
        <p:nvGrpSpPr>
          <p:cNvPr name="Group 51" id="51"/>
          <p:cNvGrpSpPr/>
          <p:nvPr/>
        </p:nvGrpSpPr>
        <p:grpSpPr>
          <a:xfrm rot="0">
            <a:off x="14219328" y="2460543"/>
            <a:ext cx="2017597" cy="2017597"/>
            <a:chOff x="0" y="0"/>
            <a:chExt cx="2690130" cy="2690130"/>
          </a:xfrm>
        </p:grpSpPr>
        <p:sp>
          <p:nvSpPr>
            <p:cNvPr name="Freeform 52" id="52"/>
            <p:cNvSpPr/>
            <p:nvPr/>
          </p:nvSpPr>
          <p:spPr>
            <a:xfrm flipH="false" flipV="false" rot="-10800000">
              <a:off x="0" y="0"/>
              <a:ext cx="2690130" cy="2690130"/>
            </a:xfrm>
            <a:custGeom>
              <a:avLst/>
              <a:gdLst/>
              <a:ahLst/>
              <a:cxnLst/>
              <a:rect r="r" b="b" t="t" l="l"/>
              <a:pathLst>
                <a:path h="2690130" w="2690130">
                  <a:moveTo>
                    <a:pt x="0" y="0"/>
                  </a:moveTo>
                  <a:lnTo>
                    <a:pt x="2690130" y="0"/>
                  </a:lnTo>
                  <a:lnTo>
                    <a:pt x="2690130" y="2690130"/>
                  </a:lnTo>
                  <a:lnTo>
                    <a:pt x="0" y="269013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53" id="53"/>
            <p:cNvSpPr/>
            <p:nvPr/>
          </p:nvSpPr>
          <p:spPr>
            <a:xfrm flipH="false" flipV="false" rot="0">
              <a:off x="79112" y="79112"/>
              <a:ext cx="2531906" cy="2531906"/>
            </a:xfrm>
            <a:custGeom>
              <a:avLst/>
              <a:gdLst/>
              <a:ahLst/>
              <a:cxnLst/>
              <a:rect r="r" b="b" t="t" l="l"/>
              <a:pathLst>
                <a:path h="2531906" w="2531906">
                  <a:moveTo>
                    <a:pt x="0" y="0"/>
                  </a:moveTo>
                  <a:lnTo>
                    <a:pt x="2531906" y="0"/>
                  </a:lnTo>
                  <a:lnTo>
                    <a:pt x="2531906" y="2531906"/>
                  </a:lnTo>
                  <a:lnTo>
                    <a:pt x="0" y="2531906"/>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Freeform 54" id="54"/>
            <p:cNvSpPr/>
            <p:nvPr/>
          </p:nvSpPr>
          <p:spPr>
            <a:xfrm flipH="false" flipV="false" rot="0">
              <a:off x="619340" y="616608"/>
              <a:ext cx="1451449" cy="1456913"/>
            </a:xfrm>
            <a:custGeom>
              <a:avLst/>
              <a:gdLst/>
              <a:ahLst/>
              <a:cxnLst/>
              <a:rect r="r" b="b" t="t" l="l"/>
              <a:pathLst>
                <a:path h="1456913" w="1451449">
                  <a:moveTo>
                    <a:pt x="0" y="0"/>
                  </a:moveTo>
                  <a:lnTo>
                    <a:pt x="1451450" y="0"/>
                  </a:lnTo>
                  <a:lnTo>
                    <a:pt x="1451450" y="1456913"/>
                  </a:lnTo>
                  <a:lnTo>
                    <a:pt x="0" y="1456913"/>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55" id="55"/>
            <p:cNvSpPr/>
            <p:nvPr/>
          </p:nvSpPr>
          <p:spPr>
            <a:xfrm flipH="true" flipV="false" rot="-5400000">
              <a:off x="697910" y="695474"/>
              <a:ext cx="1294310" cy="1299182"/>
            </a:xfrm>
            <a:custGeom>
              <a:avLst/>
              <a:gdLst/>
              <a:ahLst/>
              <a:cxnLst/>
              <a:rect r="r" b="b" t="t" l="l"/>
              <a:pathLst>
                <a:path h="1299182" w="1294310">
                  <a:moveTo>
                    <a:pt x="1294310" y="0"/>
                  </a:moveTo>
                  <a:lnTo>
                    <a:pt x="0" y="0"/>
                  </a:lnTo>
                  <a:lnTo>
                    <a:pt x="0" y="1299182"/>
                  </a:lnTo>
                  <a:lnTo>
                    <a:pt x="1294310" y="1299182"/>
                  </a:lnTo>
                  <a:lnTo>
                    <a:pt x="129431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grpSp>
      <p:grpSp>
        <p:nvGrpSpPr>
          <p:cNvPr name="Group 56" id="56"/>
          <p:cNvGrpSpPr/>
          <p:nvPr/>
        </p:nvGrpSpPr>
        <p:grpSpPr>
          <a:xfrm rot="0">
            <a:off x="5974855" y="2460543"/>
            <a:ext cx="2017597" cy="2017597"/>
            <a:chOff x="0" y="0"/>
            <a:chExt cx="2690130" cy="2690130"/>
          </a:xfrm>
        </p:grpSpPr>
        <p:sp>
          <p:nvSpPr>
            <p:cNvPr name="Freeform 57" id="57"/>
            <p:cNvSpPr/>
            <p:nvPr/>
          </p:nvSpPr>
          <p:spPr>
            <a:xfrm flipH="false" flipV="false" rot="-10800000">
              <a:off x="0" y="0"/>
              <a:ext cx="2690130" cy="2690130"/>
            </a:xfrm>
            <a:custGeom>
              <a:avLst/>
              <a:gdLst/>
              <a:ahLst/>
              <a:cxnLst/>
              <a:rect r="r" b="b" t="t" l="l"/>
              <a:pathLst>
                <a:path h="2690130" w="2690130">
                  <a:moveTo>
                    <a:pt x="0" y="0"/>
                  </a:moveTo>
                  <a:lnTo>
                    <a:pt x="2690130" y="0"/>
                  </a:lnTo>
                  <a:lnTo>
                    <a:pt x="2690130" y="2690130"/>
                  </a:lnTo>
                  <a:lnTo>
                    <a:pt x="0" y="269013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58" id="58"/>
            <p:cNvSpPr/>
            <p:nvPr/>
          </p:nvSpPr>
          <p:spPr>
            <a:xfrm flipH="false" flipV="false" rot="0">
              <a:off x="79112" y="79112"/>
              <a:ext cx="2531906" cy="2531906"/>
            </a:xfrm>
            <a:custGeom>
              <a:avLst/>
              <a:gdLst/>
              <a:ahLst/>
              <a:cxnLst/>
              <a:rect r="r" b="b" t="t" l="l"/>
              <a:pathLst>
                <a:path h="2531906" w="2531906">
                  <a:moveTo>
                    <a:pt x="0" y="0"/>
                  </a:moveTo>
                  <a:lnTo>
                    <a:pt x="2531906" y="0"/>
                  </a:lnTo>
                  <a:lnTo>
                    <a:pt x="2531906" y="2531906"/>
                  </a:lnTo>
                  <a:lnTo>
                    <a:pt x="0" y="2531906"/>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Freeform 59" id="59"/>
            <p:cNvSpPr/>
            <p:nvPr/>
          </p:nvSpPr>
          <p:spPr>
            <a:xfrm flipH="false" flipV="false" rot="0">
              <a:off x="619340" y="616608"/>
              <a:ext cx="1451449" cy="1456913"/>
            </a:xfrm>
            <a:custGeom>
              <a:avLst/>
              <a:gdLst/>
              <a:ahLst/>
              <a:cxnLst/>
              <a:rect r="r" b="b" t="t" l="l"/>
              <a:pathLst>
                <a:path h="1456913" w="1451449">
                  <a:moveTo>
                    <a:pt x="0" y="0"/>
                  </a:moveTo>
                  <a:lnTo>
                    <a:pt x="1451450" y="0"/>
                  </a:lnTo>
                  <a:lnTo>
                    <a:pt x="1451450" y="1456913"/>
                  </a:lnTo>
                  <a:lnTo>
                    <a:pt x="0" y="1456913"/>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60" id="60"/>
            <p:cNvSpPr/>
            <p:nvPr/>
          </p:nvSpPr>
          <p:spPr>
            <a:xfrm flipH="true" flipV="false" rot="-5400000">
              <a:off x="697910" y="695474"/>
              <a:ext cx="1294310" cy="1299182"/>
            </a:xfrm>
            <a:custGeom>
              <a:avLst/>
              <a:gdLst/>
              <a:ahLst/>
              <a:cxnLst/>
              <a:rect r="r" b="b" t="t" l="l"/>
              <a:pathLst>
                <a:path h="1299182" w="1294310">
                  <a:moveTo>
                    <a:pt x="1294310" y="0"/>
                  </a:moveTo>
                  <a:lnTo>
                    <a:pt x="0" y="0"/>
                  </a:lnTo>
                  <a:lnTo>
                    <a:pt x="0" y="1299182"/>
                  </a:lnTo>
                  <a:lnTo>
                    <a:pt x="1294310" y="1299182"/>
                  </a:lnTo>
                  <a:lnTo>
                    <a:pt x="129431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grpSp>
    </p:spTree>
  </p:cSld>
  <p:clrMapOvr>
    <a:masterClrMapping/>
  </p:clrMapOvr>
  <p:transition spd="slow">
    <p:push dir="u"/>
  </p:transition>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0">
            <a:off x="3473713" y="7860474"/>
            <a:ext cx="627613" cy="627613"/>
          </a:xfrm>
          <a:custGeom>
            <a:avLst/>
            <a:gdLst/>
            <a:ahLst/>
            <a:cxnLst/>
            <a:rect r="r" b="b" t="t" l="l"/>
            <a:pathLst>
              <a:path h="627613" w="627613">
                <a:moveTo>
                  <a:pt x="0" y="0"/>
                </a:moveTo>
                <a:lnTo>
                  <a:pt x="627614" y="0"/>
                </a:lnTo>
                <a:lnTo>
                  <a:pt x="627614" y="627613"/>
                </a:lnTo>
                <a:lnTo>
                  <a:pt x="0" y="62761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2300187" y="2967585"/>
            <a:ext cx="433480" cy="433480"/>
          </a:xfrm>
          <a:custGeom>
            <a:avLst/>
            <a:gdLst/>
            <a:ahLst/>
            <a:cxnLst/>
            <a:rect r="r" b="b" t="t" l="l"/>
            <a:pathLst>
              <a:path h="433480" w="433480">
                <a:moveTo>
                  <a:pt x="0" y="0"/>
                </a:moveTo>
                <a:lnTo>
                  <a:pt x="433480" y="0"/>
                </a:lnTo>
                <a:lnTo>
                  <a:pt x="433480" y="433480"/>
                </a:lnTo>
                <a:lnTo>
                  <a:pt x="0" y="4334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7342010" y="7198473"/>
            <a:ext cx="350770" cy="350770"/>
          </a:xfrm>
          <a:custGeom>
            <a:avLst/>
            <a:gdLst/>
            <a:ahLst/>
            <a:cxnLst/>
            <a:rect r="r" b="b" t="t" l="l"/>
            <a:pathLst>
              <a:path h="350770" w="350770">
                <a:moveTo>
                  <a:pt x="0" y="0"/>
                </a:moveTo>
                <a:lnTo>
                  <a:pt x="350770" y="0"/>
                </a:lnTo>
                <a:lnTo>
                  <a:pt x="350770" y="350769"/>
                </a:lnTo>
                <a:lnTo>
                  <a:pt x="0" y="35076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524821" y="457200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4228420" y="-6863574"/>
            <a:ext cx="9831159" cy="9831159"/>
          </a:xfrm>
          <a:custGeom>
            <a:avLst/>
            <a:gdLst/>
            <a:ahLst/>
            <a:cxnLst/>
            <a:rect r="r" b="b" t="t" l="l"/>
            <a:pathLst>
              <a:path h="9831159" w="9831159">
                <a:moveTo>
                  <a:pt x="0" y="0"/>
                </a:moveTo>
                <a:lnTo>
                  <a:pt x="9831160" y="0"/>
                </a:lnTo>
                <a:lnTo>
                  <a:pt x="9831160" y="9831159"/>
                </a:lnTo>
                <a:lnTo>
                  <a:pt x="0" y="983115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8" id="8"/>
          <p:cNvGrpSpPr/>
          <p:nvPr/>
        </p:nvGrpSpPr>
        <p:grpSpPr>
          <a:xfrm rot="0">
            <a:off x="1539373" y="6275587"/>
            <a:ext cx="15209254" cy="15680317"/>
            <a:chOff x="0" y="0"/>
            <a:chExt cx="20279006" cy="20907089"/>
          </a:xfrm>
        </p:grpSpPr>
        <p:grpSp>
          <p:nvGrpSpPr>
            <p:cNvPr name="Group 9" id="9"/>
            <p:cNvGrpSpPr/>
            <p:nvPr/>
          </p:nvGrpSpPr>
          <p:grpSpPr>
            <a:xfrm rot="0">
              <a:off x="1773236" y="4174555"/>
              <a:ext cx="16732534" cy="16732534"/>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B616B"/>
              </a:solidFill>
            </p:spPr>
          </p:sp>
          <p:sp>
            <p:nvSpPr>
              <p:cNvPr name="TextBox 11" id="11"/>
              <p:cNvSpPr txBox="true"/>
              <p:nvPr/>
            </p:nvSpPr>
            <p:spPr>
              <a:xfrm>
                <a:off x="76200" y="38100"/>
                <a:ext cx="660400" cy="698500"/>
              </a:xfrm>
              <a:prstGeom prst="rect">
                <a:avLst/>
              </a:prstGeom>
            </p:spPr>
            <p:txBody>
              <a:bodyPr anchor="ctr" rtlCol="false" tIns="50242" lIns="50242" bIns="50242" rIns="50242"/>
              <a:lstStyle/>
              <a:p>
                <a:pPr algn="ctr">
                  <a:lnSpc>
                    <a:spcPts val="3120"/>
                  </a:lnSpc>
                </a:pPr>
              </a:p>
            </p:txBody>
          </p:sp>
        </p:grpSp>
        <p:sp>
          <p:nvSpPr>
            <p:cNvPr name="Freeform 12" id="12"/>
            <p:cNvSpPr/>
            <p:nvPr/>
          </p:nvSpPr>
          <p:spPr>
            <a:xfrm flipH="false" flipV="false" rot="0">
              <a:off x="0" y="0"/>
              <a:ext cx="20279006" cy="20279006"/>
            </a:xfrm>
            <a:custGeom>
              <a:avLst/>
              <a:gdLst/>
              <a:ahLst/>
              <a:cxnLst/>
              <a:rect r="r" b="b" t="t" l="l"/>
              <a:pathLst>
                <a:path h="20279006" w="20279006">
                  <a:moveTo>
                    <a:pt x="0" y="0"/>
                  </a:moveTo>
                  <a:lnTo>
                    <a:pt x="20279006" y="0"/>
                  </a:lnTo>
                  <a:lnTo>
                    <a:pt x="20279006" y="20279006"/>
                  </a:lnTo>
                  <a:lnTo>
                    <a:pt x="0" y="2027900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1519236" y="4111572"/>
              <a:ext cx="16732534" cy="16795518"/>
            </a:xfrm>
            <a:custGeom>
              <a:avLst/>
              <a:gdLst/>
              <a:ahLst/>
              <a:cxnLst/>
              <a:rect r="r" b="b" t="t" l="l"/>
              <a:pathLst>
                <a:path h="16795518" w="16732534">
                  <a:moveTo>
                    <a:pt x="0" y="0"/>
                  </a:moveTo>
                  <a:lnTo>
                    <a:pt x="16732534" y="0"/>
                  </a:lnTo>
                  <a:lnTo>
                    <a:pt x="16732534" y="16795517"/>
                  </a:lnTo>
                  <a:lnTo>
                    <a:pt x="0" y="16795517"/>
                  </a:lnTo>
                  <a:lnTo>
                    <a:pt x="0" y="0"/>
                  </a:lnTo>
                  <a:close/>
                </a:path>
              </a:pathLst>
            </a:custGeom>
            <a:blipFill>
              <a:blip r:embed="rId9">
                <a:alphaModFix amt="25000"/>
                <a:extLst>
                  <a:ext uri="{96DAC541-7B7A-43D3-8B79-37D633B846F1}">
                    <asvg:svgBlip xmlns:asvg="http://schemas.microsoft.com/office/drawing/2016/SVG/main" r:embed="rId10"/>
                  </a:ext>
                </a:extLst>
              </a:blip>
              <a:stretch>
                <a:fillRect l="0" t="0" r="0" b="0"/>
              </a:stretch>
            </a:blipFill>
          </p:spPr>
        </p:sp>
      </p:grpSp>
      <p:sp>
        <p:nvSpPr>
          <p:cNvPr name="TextBox 14" id="14"/>
          <p:cNvSpPr txBox="true"/>
          <p:nvPr/>
        </p:nvSpPr>
        <p:spPr>
          <a:xfrm rot="0">
            <a:off x="3188561" y="1139824"/>
            <a:ext cx="11910878" cy="897574"/>
          </a:xfrm>
          <a:prstGeom prst="rect">
            <a:avLst/>
          </a:prstGeom>
        </p:spPr>
        <p:txBody>
          <a:bodyPr anchor="t" rtlCol="false" tIns="0" lIns="0" bIns="0" rIns="0">
            <a:spAutoFit/>
          </a:bodyPr>
          <a:lstStyle/>
          <a:p>
            <a:pPr algn="ctr">
              <a:lnSpc>
                <a:spcPts val="5780"/>
              </a:lnSpc>
            </a:pPr>
            <a:r>
              <a:rPr lang="en-US" sz="6800" spc="-340">
                <a:solidFill>
                  <a:srgbClr val="EDEDED"/>
                </a:solidFill>
                <a:latin typeface="Helvetica World Bold"/>
                <a:ea typeface="Helvetica World Bold"/>
                <a:cs typeface="Helvetica World Bold"/>
                <a:sym typeface="Helvetica World Bold"/>
              </a:rPr>
              <a:t>Calendrier des éclipses en 2029</a:t>
            </a:r>
          </a:p>
        </p:txBody>
      </p:sp>
      <p:grpSp>
        <p:nvGrpSpPr>
          <p:cNvPr name="Group 15" id="15"/>
          <p:cNvGrpSpPr/>
          <p:nvPr/>
        </p:nvGrpSpPr>
        <p:grpSpPr>
          <a:xfrm rot="0">
            <a:off x="1219200" y="4747385"/>
            <a:ext cx="3670278" cy="3988153"/>
            <a:chOff x="0" y="0"/>
            <a:chExt cx="966658" cy="1050378"/>
          </a:xfrm>
        </p:grpSpPr>
        <p:sp>
          <p:nvSpPr>
            <p:cNvPr name="Freeform 16" id="16"/>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17" id="17"/>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18" id="18"/>
          <p:cNvGrpSpPr/>
          <p:nvPr/>
        </p:nvGrpSpPr>
        <p:grpSpPr>
          <a:xfrm rot="0">
            <a:off x="9332958" y="4747385"/>
            <a:ext cx="3670278" cy="3988153"/>
            <a:chOff x="0" y="0"/>
            <a:chExt cx="966658" cy="1050378"/>
          </a:xfrm>
        </p:grpSpPr>
        <p:sp>
          <p:nvSpPr>
            <p:cNvPr name="Freeform 19" id="19"/>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0" id="20"/>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1" id="21"/>
          <p:cNvGrpSpPr/>
          <p:nvPr/>
        </p:nvGrpSpPr>
        <p:grpSpPr>
          <a:xfrm rot="0">
            <a:off x="5276079" y="4747385"/>
            <a:ext cx="3670278" cy="3988153"/>
            <a:chOff x="0" y="0"/>
            <a:chExt cx="966658" cy="1050378"/>
          </a:xfrm>
        </p:grpSpPr>
        <p:sp>
          <p:nvSpPr>
            <p:cNvPr name="Freeform 22" id="22"/>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3" id="23"/>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4" id="24"/>
          <p:cNvGrpSpPr/>
          <p:nvPr/>
        </p:nvGrpSpPr>
        <p:grpSpPr>
          <a:xfrm rot="0">
            <a:off x="13389837" y="4747385"/>
            <a:ext cx="3670278" cy="3988153"/>
            <a:chOff x="0" y="0"/>
            <a:chExt cx="966658" cy="1050378"/>
          </a:xfrm>
        </p:grpSpPr>
        <p:sp>
          <p:nvSpPr>
            <p:cNvPr name="Freeform 25" id="25"/>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6" id="26"/>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7" id="27"/>
          <p:cNvGrpSpPr/>
          <p:nvPr/>
        </p:nvGrpSpPr>
        <p:grpSpPr>
          <a:xfrm rot="0">
            <a:off x="1512062" y="4967647"/>
            <a:ext cx="3074258" cy="1635008"/>
            <a:chOff x="0" y="0"/>
            <a:chExt cx="4099010" cy="2180011"/>
          </a:xfrm>
        </p:grpSpPr>
        <p:sp>
          <p:nvSpPr>
            <p:cNvPr name="TextBox 28" id="28"/>
            <p:cNvSpPr txBox="true"/>
            <p:nvPr/>
          </p:nvSpPr>
          <p:spPr>
            <a:xfrm rot="0">
              <a:off x="0" y="803275"/>
              <a:ext cx="4099010" cy="501015"/>
            </a:xfrm>
            <a:prstGeom prst="rect">
              <a:avLst/>
            </a:prstGeom>
          </p:spPr>
          <p:txBody>
            <a:bodyPr anchor="t" rtlCol="false" tIns="0" lIns="0" bIns="0" rIns="0">
              <a:spAutoFit/>
            </a:bodyPr>
            <a:lstStyle/>
            <a:p>
              <a:pPr algn="l" marL="0" indent="0" lvl="0">
                <a:lnSpc>
                  <a:spcPts val="2640"/>
                </a:lnSpc>
              </a:pPr>
              <a:r>
                <a:rPr lang="en-US" sz="2400" spc="-120">
                  <a:solidFill>
                    <a:srgbClr val="EDEDED"/>
                  </a:solidFill>
                  <a:latin typeface="Helvetica World Bold"/>
                  <a:ea typeface="Helvetica World Bold"/>
                  <a:cs typeface="Helvetica World Bold"/>
                  <a:sym typeface="Helvetica World Bold"/>
                </a:rPr>
                <a:t>Éclipse solaire partielle</a:t>
              </a:r>
            </a:p>
          </p:txBody>
        </p:sp>
        <p:sp>
          <p:nvSpPr>
            <p:cNvPr name="TextBox 29" id="29"/>
            <p:cNvSpPr txBox="true"/>
            <p:nvPr/>
          </p:nvSpPr>
          <p:spPr>
            <a:xfrm rot="0">
              <a:off x="0" y="1413566"/>
              <a:ext cx="4099010" cy="570865"/>
            </a:xfrm>
            <a:prstGeom prst="rect">
              <a:avLst/>
            </a:prstGeom>
          </p:spPr>
          <p:txBody>
            <a:bodyPr anchor="t" rtlCol="false" tIns="0" lIns="0" bIns="0" rIns="0">
              <a:spAutoFit/>
            </a:bodyPr>
            <a:lstStyle/>
            <a:p>
              <a:pPr algn="l" marL="291465" indent="-145732" lvl="1">
                <a:lnSpc>
                  <a:spcPts val="1755"/>
                </a:lnSpc>
                <a:buFont typeface="Arial"/>
                <a:buChar char="•"/>
              </a:pPr>
              <a:r>
                <a:rPr lang="en-US" sz="1350" spc="-20">
                  <a:solidFill>
                    <a:srgbClr val="EDEDED"/>
                  </a:solidFill>
                  <a:latin typeface="TT Interphases"/>
                  <a:ea typeface="TT Interphases"/>
                  <a:cs typeface="TT Interphases"/>
                  <a:sym typeface="TT Interphases"/>
                </a:rPr>
                <a:t>Éclipse partielle visible : en Amérique du Nord et en Amérique centrale</a:t>
              </a:r>
            </a:p>
          </p:txBody>
        </p:sp>
        <p:sp>
          <p:nvSpPr>
            <p:cNvPr name="TextBox 30" id="30"/>
            <p:cNvSpPr txBox="true"/>
            <p:nvPr/>
          </p:nvSpPr>
          <p:spPr>
            <a:xfrm rot="0">
              <a:off x="0" y="38100"/>
              <a:ext cx="4099010" cy="615950"/>
            </a:xfrm>
            <a:prstGeom prst="rect">
              <a:avLst/>
            </a:prstGeom>
          </p:spPr>
          <p:txBody>
            <a:bodyPr anchor="t" rtlCol="false" tIns="0" lIns="0" bIns="0" rIns="0">
              <a:spAutoFit/>
            </a:bodyPr>
            <a:lstStyle/>
            <a:p>
              <a:pPr algn="l" marL="0" indent="0" lvl="0">
                <a:lnSpc>
                  <a:spcPts val="3299"/>
                </a:lnSpc>
              </a:pPr>
              <a:r>
                <a:rPr lang="en-US" sz="2999" spc="-149">
                  <a:solidFill>
                    <a:srgbClr val="ABDF41"/>
                  </a:solidFill>
                  <a:latin typeface="Helvetica World Bold"/>
                  <a:ea typeface="Helvetica World Bold"/>
                  <a:cs typeface="Helvetica World Bold"/>
                  <a:sym typeface="Helvetica World Bold"/>
                </a:rPr>
                <a:t>Le 14 janvier 2029</a:t>
              </a:r>
            </a:p>
          </p:txBody>
        </p:sp>
      </p:grpSp>
      <p:grpSp>
        <p:nvGrpSpPr>
          <p:cNvPr name="Group 31" id="31"/>
          <p:cNvGrpSpPr/>
          <p:nvPr/>
        </p:nvGrpSpPr>
        <p:grpSpPr>
          <a:xfrm rot="0">
            <a:off x="9637722" y="4967647"/>
            <a:ext cx="2878279" cy="1930283"/>
            <a:chOff x="0" y="0"/>
            <a:chExt cx="3837705" cy="2573711"/>
          </a:xfrm>
        </p:grpSpPr>
        <p:sp>
          <p:nvSpPr>
            <p:cNvPr name="TextBox 32" id="32"/>
            <p:cNvSpPr txBox="true"/>
            <p:nvPr/>
          </p:nvSpPr>
          <p:spPr>
            <a:xfrm rot="0">
              <a:off x="0" y="793750"/>
              <a:ext cx="3837705" cy="482600"/>
            </a:xfrm>
            <a:prstGeom prst="rect">
              <a:avLst/>
            </a:prstGeom>
          </p:spPr>
          <p:txBody>
            <a:bodyPr anchor="t" rtlCol="false" tIns="0" lIns="0" bIns="0" rIns="0">
              <a:spAutoFit/>
            </a:bodyPr>
            <a:lstStyle/>
            <a:p>
              <a:pPr algn="l" marL="0" indent="0" lvl="0">
                <a:lnSpc>
                  <a:spcPts val="2475"/>
                </a:lnSpc>
              </a:pPr>
              <a:r>
                <a:rPr lang="en-US" sz="2250" spc="-112">
                  <a:solidFill>
                    <a:srgbClr val="EDEDED"/>
                  </a:solidFill>
                  <a:latin typeface="Helvetica World Bold"/>
                  <a:ea typeface="Helvetica World Bold"/>
                  <a:cs typeface="Helvetica World Bold"/>
                  <a:sym typeface="Helvetica World Bold"/>
                </a:rPr>
                <a:t>Éclipse solaire partielle</a:t>
              </a:r>
            </a:p>
          </p:txBody>
        </p:sp>
        <p:sp>
          <p:nvSpPr>
            <p:cNvPr name="TextBox 33" id="33"/>
            <p:cNvSpPr txBox="true"/>
            <p:nvPr/>
          </p:nvSpPr>
          <p:spPr>
            <a:xfrm rot="0">
              <a:off x="0" y="1404041"/>
              <a:ext cx="3837705" cy="1169670"/>
            </a:xfrm>
            <a:prstGeom prst="rect">
              <a:avLst/>
            </a:prstGeom>
          </p:spPr>
          <p:txBody>
            <a:bodyPr anchor="t" rtlCol="false" tIns="0" lIns="0" bIns="0" rIns="0">
              <a:spAutoFit/>
            </a:bodyPr>
            <a:lstStyle/>
            <a:p>
              <a:pPr algn="l" marL="388620" indent="-194310" lvl="1">
                <a:lnSpc>
                  <a:spcPts val="2340"/>
                </a:lnSpc>
                <a:buFont typeface="Arial"/>
                <a:buChar char="•"/>
              </a:pPr>
              <a:r>
                <a:rPr lang="en-US" sz="1800" spc="-26">
                  <a:solidFill>
                    <a:srgbClr val="EDEDED"/>
                  </a:solidFill>
                  <a:latin typeface="TT Interphases"/>
                  <a:ea typeface="TT Interphases"/>
                  <a:cs typeface="TT Interphases"/>
                  <a:sym typeface="TT Interphases"/>
                </a:rPr>
                <a:t>Éclipse partielle visible : au Chili et en Argentine du Sud</a:t>
              </a:r>
            </a:p>
          </p:txBody>
        </p:sp>
        <p:sp>
          <p:nvSpPr>
            <p:cNvPr name="TextBox 34" id="34"/>
            <p:cNvSpPr txBox="true"/>
            <p:nvPr/>
          </p:nvSpPr>
          <p:spPr>
            <a:xfrm rot="0">
              <a:off x="0" y="38100"/>
              <a:ext cx="3837705" cy="615950"/>
            </a:xfrm>
            <a:prstGeom prst="rect">
              <a:avLst/>
            </a:prstGeom>
          </p:spPr>
          <p:txBody>
            <a:bodyPr anchor="t" rtlCol="false" tIns="0" lIns="0" bIns="0" rIns="0">
              <a:spAutoFit/>
            </a:bodyPr>
            <a:lstStyle/>
            <a:p>
              <a:pPr algn="l" marL="0" indent="0" lvl="0">
                <a:lnSpc>
                  <a:spcPts val="3299"/>
                </a:lnSpc>
              </a:pPr>
              <a:r>
                <a:rPr lang="en-US" sz="2999" spc="-149">
                  <a:solidFill>
                    <a:srgbClr val="ABDF41"/>
                  </a:solidFill>
                  <a:latin typeface="Helvetica World Bold"/>
                  <a:ea typeface="Helvetica World Bold"/>
                  <a:cs typeface="Helvetica World Bold"/>
                  <a:sym typeface="Helvetica World Bold"/>
                </a:rPr>
                <a:t>Le 11 juillet 2029</a:t>
              </a:r>
            </a:p>
          </p:txBody>
        </p:sp>
      </p:grpSp>
      <p:grpSp>
        <p:nvGrpSpPr>
          <p:cNvPr name="Group 35" id="35"/>
          <p:cNvGrpSpPr/>
          <p:nvPr/>
        </p:nvGrpSpPr>
        <p:grpSpPr>
          <a:xfrm rot="0">
            <a:off x="13694602" y="4967647"/>
            <a:ext cx="3067050" cy="1930283"/>
            <a:chOff x="0" y="0"/>
            <a:chExt cx="4089400" cy="2573711"/>
          </a:xfrm>
        </p:grpSpPr>
        <p:sp>
          <p:nvSpPr>
            <p:cNvPr name="TextBox 36" id="36"/>
            <p:cNvSpPr txBox="true"/>
            <p:nvPr/>
          </p:nvSpPr>
          <p:spPr>
            <a:xfrm rot="0">
              <a:off x="0" y="803275"/>
              <a:ext cx="4089400" cy="501015"/>
            </a:xfrm>
            <a:prstGeom prst="rect">
              <a:avLst/>
            </a:prstGeom>
          </p:spPr>
          <p:txBody>
            <a:bodyPr anchor="t" rtlCol="false" tIns="0" lIns="0" bIns="0" rIns="0">
              <a:spAutoFit/>
            </a:bodyPr>
            <a:lstStyle/>
            <a:p>
              <a:pPr algn="l" marL="0" indent="0" lvl="0">
                <a:lnSpc>
                  <a:spcPts val="2640"/>
                </a:lnSpc>
              </a:pPr>
              <a:r>
                <a:rPr lang="en-US" sz="2400" spc="-120">
                  <a:solidFill>
                    <a:srgbClr val="EDEDED"/>
                  </a:solidFill>
                  <a:latin typeface="Helvetica World Bold"/>
                  <a:ea typeface="Helvetica World Bold"/>
                  <a:cs typeface="Helvetica World Bold"/>
                  <a:sym typeface="Helvetica World Bold"/>
                </a:rPr>
                <a:t>Éclipse solaire partielle</a:t>
              </a:r>
            </a:p>
          </p:txBody>
        </p:sp>
        <p:sp>
          <p:nvSpPr>
            <p:cNvPr name="TextBox 37" id="37"/>
            <p:cNvSpPr txBox="true"/>
            <p:nvPr/>
          </p:nvSpPr>
          <p:spPr>
            <a:xfrm rot="0">
              <a:off x="0" y="1404041"/>
              <a:ext cx="4089400" cy="1169670"/>
            </a:xfrm>
            <a:prstGeom prst="rect">
              <a:avLst/>
            </a:prstGeom>
          </p:spPr>
          <p:txBody>
            <a:bodyPr anchor="t" rtlCol="false" tIns="0" lIns="0" bIns="0" rIns="0">
              <a:spAutoFit/>
            </a:bodyPr>
            <a:lstStyle/>
            <a:p>
              <a:pPr algn="l" marL="388620" indent="-194310" lvl="1">
                <a:lnSpc>
                  <a:spcPts val="2340"/>
                </a:lnSpc>
                <a:buFont typeface="Arial"/>
                <a:buChar char="•"/>
              </a:pPr>
              <a:r>
                <a:rPr lang="en-US" sz="1800" spc="-26">
                  <a:solidFill>
                    <a:srgbClr val="EDEDED"/>
                  </a:solidFill>
                  <a:latin typeface="TT Interphases"/>
                  <a:ea typeface="TT Interphases"/>
                  <a:cs typeface="TT Interphases"/>
                  <a:sym typeface="TT Interphases"/>
                </a:rPr>
                <a:t>Éclipse partielle visible : en Argentine du Sud, au Chili et en Antarctique</a:t>
              </a:r>
            </a:p>
          </p:txBody>
        </p:sp>
        <p:sp>
          <p:nvSpPr>
            <p:cNvPr name="TextBox 38" id="38"/>
            <p:cNvSpPr txBox="true"/>
            <p:nvPr/>
          </p:nvSpPr>
          <p:spPr>
            <a:xfrm rot="0">
              <a:off x="0" y="19050"/>
              <a:ext cx="4089400" cy="558800"/>
            </a:xfrm>
            <a:prstGeom prst="rect">
              <a:avLst/>
            </a:prstGeom>
          </p:spPr>
          <p:txBody>
            <a:bodyPr anchor="t" rtlCol="false" tIns="0" lIns="0" bIns="0" rIns="0">
              <a:spAutoFit/>
            </a:bodyPr>
            <a:lstStyle/>
            <a:p>
              <a:pPr algn="l" marL="0" indent="0" lvl="0">
                <a:lnSpc>
                  <a:spcPts val="2887"/>
                </a:lnSpc>
              </a:pPr>
              <a:r>
                <a:rPr lang="en-US" sz="2624" spc="-131">
                  <a:solidFill>
                    <a:srgbClr val="ABDF41"/>
                  </a:solidFill>
                  <a:latin typeface="Helvetica World Bold"/>
                  <a:ea typeface="Helvetica World Bold"/>
                  <a:cs typeface="Helvetica World Bold"/>
                  <a:sym typeface="Helvetica World Bold"/>
                </a:rPr>
                <a:t>Le 5 décembre 2029 </a:t>
              </a:r>
            </a:p>
          </p:txBody>
        </p:sp>
      </p:grpSp>
      <p:grpSp>
        <p:nvGrpSpPr>
          <p:cNvPr name="Group 39" id="39"/>
          <p:cNvGrpSpPr/>
          <p:nvPr/>
        </p:nvGrpSpPr>
        <p:grpSpPr>
          <a:xfrm rot="0">
            <a:off x="5581990" y="4967647"/>
            <a:ext cx="3037089" cy="1930283"/>
            <a:chOff x="0" y="0"/>
            <a:chExt cx="4049452" cy="2573711"/>
          </a:xfrm>
        </p:grpSpPr>
        <p:sp>
          <p:nvSpPr>
            <p:cNvPr name="TextBox 40" id="40"/>
            <p:cNvSpPr txBox="true"/>
            <p:nvPr/>
          </p:nvSpPr>
          <p:spPr>
            <a:xfrm rot="0">
              <a:off x="0" y="803275"/>
              <a:ext cx="4049452" cy="487045"/>
            </a:xfrm>
            <a:prstGeom prst="rect">
              <a:avLst/>
            </a:prstGeom>
          </p:spPr>
          <p:txBody>
            <a:bodyPr anchor="t" rtlCol="false" tIns="0" lIns="0" bIns="0" rIns="0">
              <a:spAutoFit/>
            </a:bodyPr>
            <a:lstStyle/>
            <a:p>
              <a:pPr algn="l" marL="0" indent="0" lvl="0">
                <a:lnSpc>
                  <a:spcPts val="2557"/>
                </a:lnSpc>
              </a:pPr>
              <a:r>
                <a:rPr lang="en-US" sz="2325" spc="-116">
                  <a:solidFill>
                    <a:srgbClr val="EDEDED"/>
                  </a:solidFill>
                  <a:latin typeface="Helvetica World Bold"/>
                  <a:ea typeface="Helvetica World Bold"/>
                  <a:cs typeface="Helvetica World Bold"/>
                  <a:sym typeface="Helvetica World Bold"/>
                </a:rPr>
                <a:t>Éclipse solaire partielle</a:t>
              </a:r>
            </a:p>
          </p:txBody>
        </p:sp>
        <p:sp>
          <p:nvSpPr>
            <p:cNvPr name="TextBox 41" id="41"/>
            <p:cNvSpPr txBox="true"/>
            <p:nvPr/>
          </p:nvSpPr>
          <p:spPr>
            <a:xfrm rot="0">
              <a:off x="0" y="1413566"/>
              <a:ext cx="4049452" cy="862965"/>
            </a:xfrm>
            <a:prstGeom prst="rect">
              <a:avLst/>
            </a:prstGeom>
          </p:spPr>
          <p:txBody>
            <a:bodyPr anchor="t" rtlCol="false" tIns="0" lIns="0" bIns="0" rIns="0">
              <a:spAutoFit/>
            </a:bodyPr>
            <a:lstStyle/>
            <a:p>
              <a:pPr algn="l" marL="291465" indent="-145732" lvl="1">
                <a:lnSpc>
                  <a:spcPts val="1755"/>
                </a:lnSpc>
                <a:buFont typeface="Arial"/>
                <a:buChar char="•"/>
              </a:pPr>
              <a:r>
                <a:rPr lang="en-US" sz="1350" spc="-20">
                  <a:solidFill>
                    <a:srgbClr val="EDEDED"/>
                  </a:solidFill>
                  <a:latin typeface="TT Interphases"/>
                  <a:ea typeface="TT Interphases"/>
                  <a:cs typeface="TT Interphases"/>
                  <a:sym typeface="TT Interphases"/>
                </a:rPr>
                <a:t>Éclipse partielle visible : en Arctique, en Scandinavie, en Alaska, en Asie du Nord et au Canada</a:t>
              </a:r>
            </a:p>
          </p:txBody>
        </p:sp>
        <p:sp>
          <p:nvSpPr>
            <p:cNvPr name="TextBox 42" id="42"/>
            <p:cNvSpPr txBox="true"/>
            <p:nvPr/>
          </p:nvSpPr>
          <p:spPr>
            <a:xfrm rot="0">
              <a:off x="0" y="38100"/>
              <a:ext cx="4049452" cy="615950"/>
            </a:xfrm>
            <a:prstGeom prst="rect">
              <a:avLst/>
            </a:prstGeom>
          </p:spPr>
          <p:txBody>
            <a:bodyPr anchor="t" rtlCol="false" tIns="0" lIns="0" bIns="0" rIns="0">
              <a:spAutoFit/>
            </a:bodyPr>
            <a:lstStyle/>
            <a:p>
              <a:pPr algn="l" marL="0" indent="0" lvl="0">
                <a:lnSpc>
                  <a:spcPts val="3299"/>
                </a:lnSpc>
              </a:pPr>
              <a:r>
                <a:rPr lang="en-US" sz="2999" spc="-149">
                  <a:solidFill>
                    <a:srgbClr val="ABDF41"/>
                  </a:solidFill>
                  <a:latin typeface="Helvetica World Bold"/>
                  <a:ea typeface="Helvetica World Bold"/>
                  <a:cs typeface="Helvetica World Bold"/>
                  <a:sym typeface="Helvetica World Bold"/>
                </a:rPr>
                <a:t>Le 12 juin 2029 </a:t>
              </a:r>
            </a:p>
          </p:txBody>
        </p:sp>
      </p:grpSp>
      <p:grpSp>
        <p:nvGrpSpPr>
          <p:cNvPr name="Group 43" id="43"/>
          <p:cNvGrpSpPr/>
          <p:nvPr/>
        </p:nvGrpSpPr>
        <p:grpSpPr>
          <a:xfrm rot="0">
            <a:off x="2345453" y="2679416"/>
            <a:ext cx="1417771" cy="1503653"/>
            <a:chOff x="0" y="0"/>
            <a:chExt cx="1890361" cy="2004870"/>
          </a:xfrm>
        </p:grpSpPr>
        <p:sp>
          <p:nvSpPr>
            <p:cNvPr name="Freeform 44" id="44"/>
            <p:cNvSpPr/>
            <p:nvPr/>
          </p:nvSpPr>
          <p:spPr>
            <a:xfrm flipH="false" flipV="false" rot="-10800000">
              <a:off x="202624" y="317132"/>
              <a:ext cx="1687738" cy="1687738"/>
            </a:xfrm>
            <a:custGeom>
              <a:avLst/>
              <a:gdLst/>
              <a:ahLst/>
              <a:cxnLst/>
              <a:rect r="r" b="b" t="t" l="l"/>
              <a:pathLst>
                <a:path h="1687738" w="1687738">
                  <a:moveTo>
                    <a:pt x="0" y="0"/>
                  </a:moveTo>
                  <a:lnTo>
                    <a:pt x="1687737" y="0"/>
                  </a:lnTo>
                  <a:lnTo>
                    <a:pt x="1687737" y="1687738"/>
                  </a:lnTo>
                  <a:lnTo>
                    <a:pt x="0" y="1687738"/>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45" id="45"/>
            <p:cNvSpPr/>
            <p:nvPr/>
          </p:nvSpPr>
          <p:spPr>
            <a:xfrm flipH="false" flipV="false" rot="-10800000">
              <a:off x="0" y="0"/>
              <a:ext cx="1789455" cy="1789455"/>
            </a:xfrm>
            <a:custGeom>
              <a:avLst/>
              <a:gdLst/>
              <a:ahLst/>
              <a:cxnLst/>
              <a:rect r="r" b="b" t="t" l="l"/>
              <a:pathLst>
                <a:path h="1789455" w="1789455">
                  <a:moveTo>
                    <a:pt x="0" y="0"/>
                  </a:moveTo>
                  <a:lnTo>
                    <a:pt x="1789455" y="0"/>
                  </a:lnTo>
                  <a:lnTo>
                    <a:pt x="1789455" y="1789455"/>
                  </a:lnTo>
                  <a:lnTo>
                    <a:pt x="0" y="178945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46" id="46"/>
            <p:cNvSpPr/>
            <p:nvPr/>
          </p:nvSpPr>
          <p:spPr>
            <a:xfrm flipH="false" flipV="false" rot="-10800000">
              <a:off x="246741" y="368740"/>
              <a:ext cx="1376508" cy="1381689"/>
            </a:xfrm>
            <a:custGeom>
              <a:avLst/>
              <a:gdLst/>
              <a:ahLst/>
              <a:cxnLst/>
              <a:rect r="r" b="b" t="t" l="l"/>
              <a:pathLst>
                <a:path h="1381689" w="1376508">
                  <a:moveTo>
                    <a:pt x="0" y="0"/>
                  </a:moveTo>
                  <a:lnTo>
                    <a:pt x="1376508" y="0"/>
                  </a:lnTo>
                  <a:lnTo>
                    <a:pt x="1376508" y="1381689"/>
                  </a:lnTo>
                  <a:lnTo>
                    <a:pt x="0" y="1381689"/>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47" id="47"/>
            <p:cNvSpPr/>
            <p:nvPr/>
          </p:nvSpPr>
          <p:spPr>
            <a:xfrm flipH="true" flipV="false" rot="-5400000">
              <a:off x="563894" y="356798"/>
              <a:ext cx="1077666" cy="1081723"/>
            </a:xfrm>
            <a:custGeom>
              <a:avLst/>
              <a:gdLst/>
              <a:ahLst/>
              <a:cxnLst/>
              <a:rect r="r" b="b" t="t" l="l"/>
              <a:pathLst>
                <a:path h="1081723" w="1077666">
                  <a:moveTo>
                    <a:pt x="1077666" y="0"/>
                  </a:moveTo>
                  <a:lnTo>
                    <a:pt x="0" y="0"/>
                  </a:lnTo>
                  <a:lnTo>
                    <a:pt x="0" y="1081723"/>
                  </a:lnTo>
                  <a:lnTo>
                    <a:pt x="1077666" y="1081723"/>
                  </a:lnTo>
                  <a:lnTo>
                    <a:pt x="1077666"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grpSp>
      <p:grpSp>
        <p:nvGrpSpPr>
          <p:cNvPr name="Group 48" id="48"/>
          <p:cNvGrpSpPr/>
          <p:nvPr/>
        </p:nvGrpSpPr>
        <p:grpSpPr>
          <a:xfrm rot="0">
            <a:off x="10458528" y="2688941"/>
            <a:ext cx="1417771" cy="1503653"/>
            <a:chOff x="0" y="0"/>
            <a:chExt cx="1890361" cy="2004870"/>
          </a:xfrm>
        </p:grpSpPr>
        <p:sp>
          <p:nvSpPr>
            <p:cNvPr name="Freeform 49" id="49"/>
            <p:cNvSpPr/>
            <p:nvPr/>
          </p:nvSpPr>
          <p:spPr>
            <a:xfrm flipH="false" flipV="false" rot="-10800000">
              <a:off x="202624" y="317132"/>
              <a:ext cx="1687738" cy="1687738"/>
            </a:xfrm>
            <a:custGeom>
              <a:avLst/>
              <a:gdLst/>
              <a:ahLst/>
              <a:cxnLst/>
              <a:rect r="r" b="b" t="t" l="l"/>
              <a:pathLst>
                <a:path h="1687738" w="1687738">
                  <a:moveTo>
                    <a:pt x="0" y="0"/>
                  </a:moveTo>
                  <a:lnTo>
                    <a:pt x="1687737" y="0"/>
                  </a:lnTo>
                  <a:lnTo>
                    <a:pt x="1687737" y="1687738"/>
                  </a:lnTo>
                  <a:lnTo>
                    <a:pt x="0" y="1687738"/>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50" id="50"/>
            <p:cNvSpPr/>
            <p:nvPr/>
          </p:nvSpPr>
          <p:spPr>
            <a:xfrm flipH="false" flipV="false" rot="-10800000">
              <a:off x="0" y="0"/>
              <a:ext cx="1789455" cy="1789455"/>
            </a:xfrm>
            <a:custGeom>
              <a:avLst/>
              <a:gdLst/>
              <a:ahLst/>
              <a:cxnLst/>
              <a:rect r="r" b="b" t="t" l="l"/>
              <a:pathLst>
                <a:path h="1789455" w="1789455">
                  <a:moveTo>
                    <a:pt x="0" y="0"/>
                  </a:moveTo>
                  <a:lnTo>
                    <a:pt x="1789455" y="0"/>
                  </a:lnTo>
                  <a:lnTo>
                    <a:pt x="1789455" y="1789455"/>
                  </a:lnTo>
                  <a:lnTo>
                    <a:pt x="0" y="178945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51" id="51"/>
            <p:cNvSpPr/>
            <p:nvPr/>
          </p:nvSpPr>
          <p:spPr>
            <a:xfrm flipH="false" flipV="false" rot="-10800000">
              <a:off x="246741" y="368740"/>
              <a:ext cx="1376508" cy="1381689"/>
            </a:xfrm>
            <a:custGeom>
              <a:avLst/>
              <a:gdLst/>
              <a:ahLst/>
              <a:cxnLst/>
              <a:rect r="r" b="b" t="t" l="l"/>
              <a:pathLst>
                <a:path h="1381689" w="1376508">
                  <a:moveTo>
                    <a:pt x="0" y="0"/>
                  </a:moveTo>
                  <a:lnTo>
                    <a:pt x="1376508" y="0"/>
                  </a:lnTo>
                  <a:lnTo>
                    <a:pt x="1376508" y="1381689"/>
                  </a:lnTo>
                  <a:lnTo>
                    <a:pt x="0" y="1381689"/>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52" id="52"/>
            <p:cNvSpPr/>
            <p:nvPr/>
          </p:nvSpPr>
          <p:spPr>
            <a:xfrm flipH="true" flipV="false" rot="-5400000">
              <a:off x="563894" y="356798"/>
              <a:ext cx="1077666" cy="1081723"/>
            </a:xfrm>
            <a:custGeom>
              <a:avLst/>
              <a:gdLst/>
              <a:ahLst/>
              <a:cxnLst/>
              <a:rect r="r" b="b" t="t" l="l"/>
              <a:pathLst>
                <a:path h="1081723" w="1077666">
                  <a:moveTo>
                    <a:pt x="1077666" y="0"/>
                  </a:moveTo>
                  <a:lnTo>
                    <a:pt x="0" y="0"/>
                  </a:lnTo>
                  <a:lnTo>
                    <a:pt x="0" y="1081723"/>
                  </a:lnTo>
                  <a:lnTo>
                    <a:pt x="1077666" y="1081723"/>
                  </a:lnTo>
                  <a:lnTo>
                    <a:pt x="1077666"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grpSp>
      <p:grpSp>
        <p:nvGrpSpPr>
          <p:cNvPr name="Group 53" id="53"/>
          <p:cNvGrpSpPr/>
          <p:nvPr/>
        </p:nvGrpSpPr>
        <p:grpSpPr>
          <a:xfrm rot="0">
            <a:off x="6402332" y="2688941"/>
            <a:ext cx="1417771" cy="1503653"/>
            <a:chOff x="0" y="0"/>
            <a:chExt cx="1890361" cy="2004870"/>
          </a:xfrm>
        </p:grpSpPr>
        <p:sp>
          <p:nvSpPr>
            <p:cNvPr name="Freeform 54" id="54"/>
            <p:cNvSpPr/>
            <p:nvPr/>
          </p:nvSpPr>
          <p:spPr>
            <a:xfrm flipH="false" flipV="false" rot="-10800000">
              <a:off x="202624" y="317132"/>
              <a:ext cx="1687738" cy="1687738"/>
            </a:xfrm>
            <a:custGeom>
              <a:avLst/>
              <a:gdLst/>
              <a:ahLst/>
              <a:cxnLst/>
              <a:rect r="r" b="b" t="t" l="l"/>
              <a:pathLst>
                <a:path h="1687738" w="1687738">
                  <a:moveTo>
                    <a:pt x="0" y="0"/>
                  </a:moveTo>
                  <a:lnTo>
                    <a:pt x="1687737" y="0"/>
                  </a:lnTo>
                  <a:lnTo>
                    <a:pt x="1687737" y="1687738"/>
                  </a:lnTo>
                  <a:lnTo>
                    <a:pt x="0" y="1687738"/>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55" id="55"/>
            <p:cNvSpPr/>
            <p:nvPr/>
          </p:nvSpPr>
          <p:spPr>
            <a:xfrm flipH="false" flipV="false" rot="-10800000">
              <a:off x="0" y="0"/>
              <a:ext cx="1789455" cy="1789455"/>
            </a:xfrm>
            <a:custGeom>
              <a:avLst/>
              <a:gdLst/>
              <a:ahLst/>
              <a:cxnLst/>
              <a:rect r="r" b="b" t="t" l="l"/>
              <a:pathLst>
                <a:path h="1789455" w="1789455">
                  <a:moveTo>
                    <a:pt x="0" y="0"/>
                  </a:moveTo>
                  <a:lnTo>
                    <a:pt x="1789455" y="0"/>
                  </a:lnTo>
                  <a:lnTo>
                    <a:pt x="1789455" y="1789455"/>
                  </a:lnTo>
                  <a:lnTo>
                    <a:pt x="0" y="178945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56" id="56"/>
            <p:cNvSpPr/>
            <p:nvPr/>
          </p:nvSpPr>
          <p:spPr>
            <a:xfrm flipH="false" flipV="false" rot="-10800000">
              <a:off x="246741" y="368740"/>
              <a:ext cx="1376508" cy="1381689"/>
            </a:xfrm>
            <a:custGeom>
              <a:avLst/>
              <a:gdLst/>
              <a:ahLst/>
              <a:cxnLst/>
              <a:rect r="r" b="b" t="t" l="l"/>
              <a:pathLst>
                <a:path h="1381689" w="1376508">
                  <a:moveTo>
                    <a:pt x="0" y="0"/>
                  </a:moveTo>
                  <a:lnTo>
                    <a:pt x="1376508" y="0"/>
                  </a:lnTo>
                  <a:lnTo>
                    <a:pt x="1376508" y="1381689"/>
                  </a:lnTo>
                  <a:lnTo>
                    <a:pt x="0" y="1381689"/>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57" id="57"/>
            <p:cNvSpPr/>
            <p:nvPr/>
          </p:nvSpPr>
          <p:spPr>
            <a:xfrm flipH="true" flipV="false" rot="-5400000">
              <a:off x="563894" y="356798"/>
              <a:ext cx="1077666" cy="1081723"/>
            </a:xfrm>
            <a:custGeom>
              <a:avLst/>
              <a:gdLst/>
              <a:ahLst/>
              <a:cxnLst/>
              <a:rect r="r" b="b" t="t" l="l"/>
              <a:pathLst>
                <a:path h="1081723" w="1077666">
                  <a:moveTo>
                    <a:pt x="1077666" y="0"/>
                  </a:moveTo>
                  <a:lnTo>
                    <a:pt x="0" y="0"/>
                  </a:lnTo>
                  <a:lnTo>
                    <a:pt x="0" y="1081723"/>
                  </a:lnTo>
                  <a:lnTo>
                    <a:pt x="1077666" y="1081723"/>
                  </a:lnTo>
                  <a:lnTo>
                    <a:pt x="1077666"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grpSp>
      <p:grpSp>
        <p:nvGrpSpPr>
          <p:cNvPr name="Group 58" id="58"/>
          <p:cNvGrpSpPr/>
          <p:nvPr/>
        </p:nvGrpSpPr>
        <p:grpSpPr>
          <a:xfrm rot="0">
            <a:off x="14515408" y="2698466"/>
            <a:ext cx="1417771" cy="1503653"/>
            <a:chOff x="0" y="0"/>
            <a:chExt cx="1890361" cy="2004870"/>
          </a:xfrm>
        </p:grpSpPr>
        <p:sp>
          <p:nvSpPr>
            <p:cNvPr name="Freeform 59" id="59"/>
            <p:cNvSpPr/>
            <p:nvPr/>
          </p:nvSpPr>
          <p:spPr>
            <a:xfrm flipH="false" flipV="false" rot="-10800000">
              <a:off x="202624" y="317132"/>
              <a:ext cx="1687738" cy="1687738"/>
            </a:xfrm>
            <a:custGeom>
              <a:avLst/>
              <a:gdLst/>
              <a:ahLst/>
              <a:cxnLst/>
              <a:rect r="r" b="b" t="t" l="l"/>
              <a:pathLst>
                <a:path h="1687738" w="1687738">
                  <a:moveTo>
                    <a:pt x="0" y="0"/>
                  </a:moveTo>
                  <a:lnTo>
                    <a:pt x="1687737" y="0"/>
                  </a:lnTo>
                  <a:lnTo>
                    <a:pt x="1687737" y="1687738"/>
                  </a:lnTo>
                  <a:lnTo>
                    <a:pt x="0" y="1687738"/>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60" id="60"/>
            <p:cNvSpPr/>
            <p:nvPr/>
          </p:nvSpPr>
          <p:spPr>
            <a:xfrm flipH="false" flipV="false" rot="-10800000">
              <a:off x="0" y="0"/>
              <a:ext cx="1789455" cy="1789455"/>
            </a:xfrm>
            <a:custGeom>
              <a:avLst/>
              <a:gdLst/>
              <a:ahLst/>
              <a:cxnLst/>
              <a:rect r="r" b="b" t="t" l="l"/>
              <a:pathLst>
                <a:path h="1789455" w="1789455">
                  <a:moveTo>
                    <a:pt x="0" y="0"/>
                  </a:moveTo>
                  <a:lnTo>
                    <a:pt x="1789455" y="0"/>
                  </a:lnTo>
                  <a:lnTo>
                    <a:pt x="1789455" y="1789455"/>
                  </a:lnTo>
                  <a:lnTo>
                    <a:pt x="0" y="178945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61" id="61"/>
            <p:cNvSpPr/>
            <p:nvPr/>
          </p:nvSpPr>
          <p:spPr>
            <a:xfrm flipH="false" flipV="false" rot="-10800000">
              <a:off x="246741" y="368740"/>
              <a:ext cx="1376508" cy="1381689"/>
            </a:xfrm>
            <a:custGeom>
              <a:avLst/>
              <a:gdLst/>
              <a:ahLst/>
              <a:cxnLst/>
              <a:rect r="r" b="b" t="t" l="l"/>
              <a:pathLst>
                <a:path h="1381689" w="1376508">
                  <a:moveTo>
                    <a:pt x="0" y="0"/>
                  </a:moveTo>
                  <a:lnTo>
                    <a:pt x="1376508" y="0"/>
                  </a:lnTo>
                  <a:lnTo>
                    <a:pt x="1376508" y="1381689"/>
                  </a:lnTo>
                  <a:lnTo>
                    <a:pt x="0" y="1381689"/>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62" id="62"/>
            <p:cNvSpPr/>
            <p:nvPr/>
          </p:nvSpPr>
          <p:spPr>
            <a:xfrm flipH="true" flipV="false" rot="-5400000">
              <a:off x="563894" y="356798"/>
              <a:ext cx="1077666" cy="1081723"/>
            </a:xfrm>
            <a:custGeom>
              <a:avLst/>
              <a:gdLst/>
              <a:ahLst/>
              <a:cxnLst/>
              <a:rect r="r" b="b" t="t" l="l"/>
              <a:pathLst>
                <a:path h="1081723" w="1077666">
                  <a:moveTo>
                    <a:pt x="1077666" y="0"/>
                  </a:moveTo>
                  <a:lnTo>
                    <a:pt x="0" y="0"/>
                  </a:lnTo>
                  <a:lnTo>
                    <a:pt x="0" y="1081723"/>
                  </a:lnTo>
                  <a:lnTo>
                    <a:pt x="1077666" y="1081723"/>
                  </a:lnTo>
                  <a:lnTo>
                    <a:pt x="1077666"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grpSp>
    </p:spTree>
  </p:cSld>
  <p:clrMapOvr>
    <a:masterClrMapping/>
  </p:clrMapOvr>
  <p:transition spd="slow">
    <p:push dir="u"/>
  </p:transition>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0">
            <a:off x="3473713" y="7860474"/>
            <a:ext cx="627613" cy="627613"/>
          </a:xfrm>
          <a:custGeom>
            <a:avLst/>
            <a:gdLst/>
            <a:ahLst/>
            <a:cxnLst/>
            <a:rect r="r" b="b" t="t" l="l"/>
            <a:pathLst>
              <a:path h="627613" w="627613">
                <a:moveTo>
                  <a:pt x="0" y="0"/>
                </a:moveTo>
                <a:lnTo>
                  <a:pt x="627614" y="0"/>
                </a:lnTo>
                <a:lnTo>
                  <a:pt x="627614" y="627613"/>
                </a:lnTo>
                <a:lnTo>
                  <a:pt x="0" y="62761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2300187" y="2967585"/>
            <a:ext cx="433480" cy="433480"/>
          </a:xfrm>
          <a:custGeom>
            <a:avLst/>
            <a:gdLst/>
            <a:ahLst/>
            <a:cxnLst/>
            <a:rect r="r" b="b" t="t" l="l"/>
            <a:pathLst>
              <a:path h="433480" w="433480">
                <a:moveTo>
                  <a:pt x="0" y="0"/>
                </a:moveTo>
                <a:lnTo>
                  <a:pt x="433480" y="0"/>
                </a:lnTo>
                <a:lnTo>
                  <a:pt x="433480" y="433480"/>
                </a:lnTo>
                <a:lnTo>
                  <a:pt x="0" y="43348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7342010" y="7198473"/>
            <a:ext cx="350770" cy="350770"/>
          </a:xfrm>
          <a:custGeom>
            <a:avLst/>
            <a:gdLst/>
            <a:ahLst/>
            <a:cxnLst/>
            <a:rect r="r" b="b" t="t" l="l"/>
            <a:pathLst>
              <a:path h="350770" w="350770">
                <a:moveTo>
                  <a:pt x="0" y="0"/>
                </a:moveTo>
                <a:lnTo>
                  <a:pt x="350770" y="0"/>
                </a:lnTo>
                <a:lnTo>
                  <a:pt x="350770" y="350769"/>
                </a:lnTo>
                <a:lnTo>
                  <a:pt x="0" y="35076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524821" y="457200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4228420" y="-6863574"/>
            <a:ext cx="9831159" cy="9831159"/>
          </a:xfrm>
          <a:custGeom>
            <a:avLst/>
            <a:gdLst/>
            <a:ahLst/>
            <a:cxnLst/>
            <a:rect r="r" b="b" t="t" l="l"/>
            <a:pathLst>
              <a:path h="9831159" w="9831159">
                <a:moveTo>
                  <a:pt x="0" y="0"/>
                </a:moveTo>
                <a:lnTo>
                  <a:pt x="9831160" y="0"/>
                </a:lnTo>
                <a:lnTo>
                  <a:pt x="9831160" y="9831159"/>
                </a:lnTo>
                <a:lnTo>
                  <a:pt x="0" y="983115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8" id="8"/>
          <p:cNvGrpSpPr/>
          <p:nvPr/>
        </p:nvGrpSpPr>
        <p:grpSpPr>
          <a:xfrm rot="0">
            <a:off x="1539373" y="6275587"/>
            <a:ext cx="15209254" cy="15680317"/>
            <a:chOff x="0" y="0"/>
            <a:chExt cx="20279006" cy="20907089"/>
          </a:xfrm>
        </p:grpSpPr>
        <p:grpSp>
          <p:nvGrpSpPr>
            <p:cNvPr name="Group 9" id="9"/>
            <p:cNvGrpSpPr/>
            <p:nvPr/>
          </p:nvGrpSpPr>
          <p:grpSpPr>
            <a:xfrm rot="0">
              <a:off x="1773236" y="4174555"/>
              <a:ext cx="16732534" cy="16732534"/>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B616B"/>
              </a:solidFill>
            </p:spPr>
          </p:sp>
          <p:sp>
            <p:nvSpPr>
              <p:cNvPr name="TextBox 11" id="11"/>
              <p:cNvSpPr txBox="true"/>
              <p:nvPr/>
            </p:nvSpPr>
            <p:spPr>
              <a:xfrm>
                <a:off x="76200" y="38100"/>
                <a:ext cx="660400" cy="698500"/>
              </a:xfrm>
              <a:prstGeom prst="rect">
                <a:avLst/>
              </a:prstGeom>
            </p:spPr>
            <p:txBody>
              <a:bodyPr anchor="ctr" rtlCol="false" tIns="50242" lIns="50242" bIns="50242" rIns="50242"/>
              <a:lstStyle/>
              <a:p>
                <a:pPr algn="ctr">
                  <a:lnSpc>
                    <a:spcPts val="3120"/>
                  </a:lnSpc>
                </a:pPr>
              </a:p>
            </p:txBody>
          </p:sp>
        </p:grpSp>
        <p:sp>
          <p:nvSpPr>
            <p:cNvPr name="Freeform 12" id="12"/>
            <p:cNvSpPr/>
            <p:nvPr/>
          </p:nvSpPr>
          <p:spPr>
            <a:xfrm flipH="false" flipV="false" rot="0">
              <a:off x="0" y="0"/>
              <a:ext cx="20279006" cy="20279006"/>
            </a:xfrm>
            <a:custGeom>
              <a:avLst/>
              <a:gdLst/>
              <a:ahLst/>
              <a:cxnLst/>
              <a:rect r="r" b="b" t="t" l="l"/>
              <a:pathLst>
                <a:path h="20279006" w="20279006">
                  <a:moveTo>
                    <a:pt x="0" y="0"/>
                  </a:moveTo>
                  <a:lnTo>
                    <a:pt x="20279006" y="0"/>
                  </a:lnTo>
                  <a:lnTo>
                    <a:pt x="20279006" y="20279006"/>
                  </a:lnTo>
                  <a:lnTo>
                    <a:pt x="0" y="2027900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1519236" y="4111572"/>
              <a:ext cx="16732534" cy="16795518"/>
            </a:xfrm>
            <a:custGeom>
              <a:avLst/>
              <a:gdLst/>
              <a:ahLst/>
              <a:cxnLst/>
              <a:rect r="r" b="b" t="t" l="l"/>
              <a:pathLst>
                <a:path h="16795518" w="16732534">
                  <a:moveTo>
                    <a:pt x="0" y="0"/>
                  </a:moveTo>
                  <a:lnTo>
                    <a:pt x="16732534" y="0"/>
                  </a:lnTo>
                  <a:lnTo>
                    <a:pt x="16732534" y="16795517"/>
                  </a:lnTo>
                  <a:lnTo>
                    <a:pt x="0" y="16795517"/>
                  </a:lnTo>
                  <a:lnTo>
                    <a:pt x="0" y="0"/>
                  </a:lnTo>
                  <a:close/>
                </a:path>
              </a:pathLst>
            </a:custGeom>
            <a:blipFill>
              <a:blip r:embed="rId9">
                <a:alphaModFix amt="25000"/>
                <a:extLst>
                  <a:ext uri="{96DAC541-7B7A-43D3-8B79-37D633B846F1}">
                    <asvg:svgBlip xmlns:asvg="http://schemas.microsoft.com/office/drawing/2016/SVG/main" r:embed="rId10"/>
                  </a:ext>
                </a:extLst>
              </a:blip>
              <a:stretch>
                <a:fillRect l="0" t="0" r="0" b="0"/>
              </a:stretch>
            </a:blipFill>
          </p:spPr>
        </p:sp>
      </p:grpSp>
      <p:sp>
        <p:nvSpPr>
          <p:cNvPr name="TextBox 14" id="14"/>
          <p:cNvSpPr txBox="true"/>
          <p:nvPr/>
        </p:nvSpPr>
        <p:spPr>
          <a:xfrm rot="0">
            <a:off x="3188561" y="1139824"/>
            <a:ext cx="11910878" cy="897574"/>
          </a:xfrm>
          <a:prstGeom prst="rect">
            <a:avLst/>
          </a:prstGeom>
        </p:spPr>
        <p:txBody>
          <a:bodyPr anchor="t" rtlCol="false" tIns="0" lIns="0" bIns="0" rIns="0">
            <a:spAutoFit/>
          </a:bodyPr>
          <a:lstStyle/>
          <a:p>
            <a:pPr algn="ctr">
              <a:lnSpc>
                <a:spcPts val="5780"/>
              </a:lnSpc>
            </a:pPr>
            <a:r>
              <a:rPr lang="en-US" sz="6800" spc="-340">
                <a:solidFill>
                  <a:srgbClr val="EDEDED"/>
                </a:solidFill>
                <a:latin typeface="Helvetica World Bold"/>
                <a:ea typeface="Helvetica World Bold"/>
                <a:cs typeface="Helvetica World Bold"/>
                <a:sym typeface="Helvetica World Bold"/>
              </a:rPr>
              <a:t>Calendrier des éclipses en 2030</a:t>
            </a:r>
          </a:p>
        </p:txBody>
      </p:sp>
      <p:grpSp>
        <p:nvGrpSpPr>
          <p:cNvPr name="Group 15" id="15"/>
          <p:cNvGrpSpPr/>
          <p:nvPr/>
        </p:nvGrpSpPr>
        <p:grpSpPr>
          <a:xfrm rot="0">
            <a:off x="9332958" y="4747385"/>
            <a:ext cx="3670278" cy="3988153"/>
            <a:chOff x="0" y="0"/>
            <a:chExt cx="966658" cy="1050378"/>
          </a:xfrm>
        </p:grpSpPr>
        <p:sp>
          <p:nvSpPr>
            <p:cNvPr name="Freeform 16" id="16"/>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17" id="17"/>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18" id="18"/>
          <p:cNvGrpSpPr/>
          <p:nvPr/>
        </p:nvGrpSpPr>
        <p:grpSpPr>
          <a:xfrm rot="0">
            <a:off x="5276079" y="4747385"/>
            <a:ext cx="3670278" cy="3988153"/>
            <a:chOff x="0" y="0"/>
            <a:chExt cx="966658" cy="1050378"/>
          </a:xfrm>
        </p:grpSpPr>
        <p:sp>
          <p:nvSpPr>
            <p:cNvPr name="Freeform 19" id="19"/>
            <p:cNvSpPr/>
            <p:nvPr/>
          </p:nvSpPr>
          <p:spPr>
            <a:xfrm flipH="false" flipV="false" rot="0">
              <a:off x="0" y="0"/>
              <a:ext cx="966657" cy="1050378"/>
            </a:xfrm>
            <a:custGeom>
              <a:avLst/>
              <a:gdLst/>
              <a:ahLst/>
              <a:cxnLst/>
              <a:rect r="r" b="b" t="t" l="l"/>
              <a:pathLst>
                <a:path h="1050378" w="966657">
                  <a:moveTo>
                    <a:pt x="48515" y="0"/>
                  </a:moveTo>
                  <a:lnTo>
                    <a:pt x="918142" y="0"/>
                  </a:lnTo>
                  <a:cubicBezTo>
                    <a:pt x="944937" y="0"/>
                    <a:pt x="966657" y="21721"/>
                    <a:pt x="966657" y="48515"/>
                  </a:cubicBezTo>
                  <a:lnTo>
                    <a:pt x="966657" y="1001863"/>
                  </a:lnTo>
                  <a:cubicBezTo>
                    <a:pt x="966657" y="1028657"/>
                    <a:pt x="944937" y="1050378"/>
                    <a:pt x="918142" y="1050378"/>
                  </a:cubicBezTo>
                  <a:lnTo>
                    <a:pt x="48515" y="1050378"/>
                  </a:lnTo>
                  <a:cubicBezTo>
                    <a:pt x="21721" y="1050378"/>
                    <a:pt x="0" y="1028657"/>
                    <a:pt x="0" y="1001863"/>
                  </a:cubicBezTo>
                  <a:lnTo>
                    <a:pt x="0" y="48515"/>
                  </a:lnTo>
                  <a:cubicBezTo>
                    <a:pt x="0" y="21721"/>
                    <a:pt x="21721" y="0"/>
                    <a:pt x="48515" y="0"/>
                  </a:cubicBezTo>
                  <a:close/>
                </a:path>
              </a:pathLst>
            </a:custGeom>
            <a:solidFill>
              <a:srgbClr val="3E4466">
                <a:alpha val="74902"/>
              </a:srgbClr>
            </a:solidFill>
            <a:ln cap="rnd">
              <a:noFill/>
              <a:prstDash val="solid"/>
              <a:round/>
            </a:ln>
          </p:spPr>
        </p:sp>
        <p:sp>
          <p:nvSpPr>
            <p:cNvPr name="TextBox 20" id="20"/>
            <p:cNvSpPr txBox="true"/>
            <p:nvPr/>
          </p:nvSpPr>
          <p:spPr>
            <a:xfrm>
              <a:off x="0" y="104775"/>
              <a:ext cx="966658" cy="945603"/>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21" id="21"/>
          <p:cNvGrpSpPr/>
          <p:nvPr/>
        </p:nvGrpSpPr>
        <p:grpSpPr>
          <a:xfrm rot="0">
            <a:off x="9637722" y="4967647"/>
            <a:ext cx="2878279" cy="2349048"/>
            <a:chOff x="0" y="0"/>
            <a:chExt cx="3837705" cy="3132064"/>
          </a:xfrm>
        </p:grpSpPr>
        <p:sp>
          <p:nvSpPr>
            <p:cNvPr name="TextBox 22" id="22"/>
            <p:cNvSpPr txBox="true"/>
            <p:nvPr/>
          </p:nvSpPr>
          <p:spPr>
            <a:xfrm rot="0">
              <a:off x="0" y="1380827"/>
              <a:ext cx="3837705" cy="501015"/>
            </a:xfrm>
            <a:prstGeom prst="rect">
              <a:avLst/>
            </a:prstGeom>
          </p:spPr>
          <p:txBody>
            <a:bodyPr anchor="t" rtlCol="false" tIns="0" lIns="0" bIns="0" rIns="0">
              <a:spAutoFit/>
            </a:bodyPr>
            <a:lstStyle/>
            <a:p>
              <a:pPr algn="l" marL="0" indent="0" lvl="0">
                <a:lnSpc>
                  <a:spcPts val="2640"/>
                </a:lnSpc>
              </a:pPr>
              <a:r>
                <a:rPr lang="en-US" sz="2400" spc="-120">
                  <a:solidFill>
                    <a:srgbClr val="EDEDED"/>
                  </a:solidFill>
                  <a:latin typeface="Helvetica World Bold"/>
                  <a:ea typeface="Helvetica World Bold"/>
                  <a:cs typeface="Helvetica World Bold"/>
                  <a:sym typeface="Helvetica World Bold"/>
                </a:rPr>
                <a:t>Éclipse solaire totale</a:t>
              </a:r>
            </a:p>
          </p:txBody>
        </p:sp>
        <p:sp>
          <p:nvSpPr>
            <p:cNvPr name="TextBox 23" id="23"/>
            <p:cNvSpPr txBox="true"/>
            <p:nvPr/>
          </p:nvSpPr>
          <p:spPr>
            <a:xfrm rot="0">
              <a:off x="0" y="1962543"/>
              <a:ext cx="3837705" cy="1169670"/>
            </a:xfrm>
            <a:prstGeom prst="rect">
              <a:avLst/>
            </a:prstGeom>
          </p:spPr>
          <p:txBody>
            <a:bodyPr anchor="t" rtlCol="false" tIns="0" lIns="0" bIns="0" rIns="0">
              <a:spAutoFit/>
            </a:bodyPr>
            <a:lstStyle/>
            <a:p>
              <a:pPr algn="l" marL="388620" indent="-194310" lvl="1">
                <a:lnSpc>
                  <a:spcPts val="2340"/>
                </a:lnSpc>
                <a:buFont typeface="Arial"/>
                <a:buChar char="•"/>
              </a:pPr>
              <a:r>
                <a:rPr lang="en-US" sz="1800" spc="-26">
                  <a:solidFill>
                    <a:srgbClr val="EDEDED"/>
                  </a:solidFill>
                  <a:latin typeface="TT Interphases"/>
                  <a:ea typeface="TT Interphases"/>
                  <a:cs typeface="TT Interphases"/>
                  <a:sym typeface="TT Interphases"/>
                </a:rPr>
                <a:t>Éclipse totale visible : au Botswana, en Afrique du Sud et en Australie</a:t>
              </a:r>
            </a:p>
          </p:txBody>
        </p:sp>
        <p:sp>
          <p:nvSpPr>
            <p:cNvPr name="TextBox 24" id="24"/>
            <p:cNvSpPr txBox="true"/>
            <p:nvPr/>
          </p:nvSpPr>
          <p:spPr>
            <a:xfrm rot="0">
              <a:off x="0" y="38100"/>
              <a:ext cx="3837705" cy="1219200"/>
            </a:xfrm>
            <a:prstGeom prst="rect">
              <a:avLst/>
            </a:prstGeom>
          </p:spPr>
          <p:txBody>
            <a:bodyPr anchor="t" rtlCol="false" tIns="0" lIns="0" bIns="0" rIns="0">
              <a:spAutoFit/>
            </a:bodyPr>
            <a:lstStyle/>
            <a:p>
              <a:pPr algn="l" marL="0" indent="0" lvl="0">
                <a:lnSpc>
                  <a:spcPts val="3299"/>
                </a:lnSpc>
              </a:pPr>
              <a:r>
                <a:rPr lang="en-US" sz="2999" spc="-149">
                  <a:solidFill>
                    <a:srgbClr val="AEB0B5"/>
                  </a:solidFill>
                  <a:latin typeface="Helvetica World Bold"/>
                  <a:ea typeface="Helvetica World Bold"/>
                  <a:cs typeface="Helvetica World Bold"/>
                  <a:sym typeface="Helvetica World Bold"/>
                </a:rPr>
                <a:t>Le 25 novembre 2030 </a:t>
              </a:r>
            </a:p>
          </p:txBody>
        </p:sp>
      </p:grpSp>
      <p:grpSp>
        <p:nvGrpSpPr>
          <p:cNvPr name="Group 25" id="25"/>
          <p:cNvGrpSpPr/>
          <p:nvPr/>
        </p:nvGrpSpPr>
        <p:grpSpPr>
          <a:xfrm rot="0">
            <a:off x="5581990" y="4967647"/>
            <a:ext cx="3037089" cy="2199104"/>
            <a:chOff x="0" y="0"/>
            <a:chExt cx="4049452" cy="2932139"/>
          </a:xfrm>
        </p:grpSpPr>
        <p:sp>
          <p:nvSpPr>
            <p:cNvPr name="TextBox 26" id="26"/>
            <p:cNvSpPr txBox="true"/>
            <p:nvPr/>
          </p:nvSpPr>
          <p:spPr>
            <a:xfrm rot="0">
              <a:off x="0" y="777726"/>
              <a:ext cx="4049452" cy="482600"/>
            </a:xfrm>
            <a:prstGeom prst="rect">
              <a:avLst/>
            </a:prstGeom>
          </p:spPr>
          <p:txBody>
            <a:bodyPr anchor="t" rtlCol="false" tIns="0" lIns="0" bIns="0" rIns="0">
              <a:spAutoFit/>
            </a:bodyPr>
            <a:lstStyle/>
            <a:p>
              <a:pPr algn="l" marL="0" indent="0" lvl="0">
                <a:lnSpc>
                  <a:spcPts val="2475"/>
                </a:lnSpc>
              </a:pPr>
              <a:r>
                <a:rPr lang="en-US" sz="2250" spc="-112">
                  <a:solidFill>
                    <a:srgbClr val="EDEDED"/>
                  </a:solidFill>
                  <a:latin typeface="Helvetica World Bold"/>
                  <a:ea typeface="Helvetica World Bold"/>
                  <a:cs typeface="Helvetica World Bold"/>
                  <a:sym typeface="Helvetica World Bold"/>
                </a:rPr>
                <a:t>Éclipse solaire annulaire</a:t>
              </a:r>
            </a:p>
          </p:txBody>
        </p:sp>
        <p:sp>
          <p:nvSpPr>
            <p:cNvPr name="TextBox 27" id="27"/>
            <p:cNvSpPr txBox="true"/>
            <p:nvPr/>
          </p:nvSpPr>
          <p:spPr>
            <a:xfrm rot="0">
              <a:off x="0" y="1378492"/>
              <a:ext cx="4049452" cy="1403985"/>
            </a:xfrm>
            <a:prstGeom prst="rect">
              <a:avLst/>
            </a:prstGeom>
          </p:spPr>
          <p:txBody>
            <a:bodyPr anchor="t" rtlCol="false" tIns="0" lIns="0" bIns="0" rIns="0">
              <a:spAutoFit/>
            </a:bodyPr>
            <a:lstStyle/>
            <a:p>
              <a:pPr algn="l" marL="356235" indent="-178118" lvl="1">
                <a:lnSpc>
                  <a:spcPts val="2145"/>
                </a:lnSpc>
                <a:buFont typeface="Arial"/>
                <a:buChar char="•"/>
              </a:pPr>
              <a:r>
                <a:rPr lang="en-US" sz="1650" spc="-24">
                  <a:solidFill>
                    <a:srgbClr val="EDEDED"/>
                  </a:solidFill>
                  <a:latin typeface="TT Interphases"/>
                  <a:ea typeface="TT Interphases"/>
                  <a:cs typeface="TT Interphases"/>
                  <a:sym typeface="TT Interphases"/>
                </a:rPr>
                <a:t>Éclipse annulaire visible : en Algérie, en Tunisie, en Grèce, en Turquie, en Russie, en Chine du Nord et au Japon</a:t>
              </a:r>
            </a:p>
          </p:txBody>
        </p:sp>
        <p:sp>
          <p:nvSpPr>
            <p:cNvPr name="TextBox 28" id="28"/>
            <p:cNvSpPr txBox="true"/>
            <p:nvPr/>
          </p:nvSpPr>
          <p:spPr>
            <a:xfrm rot="0">
              <a:off x="0" y="38100"/>
              <a:ext cx="4049452" cy="615950"/>
            </a:xfrm>
            <a:prstGeom prst="rect">
              <a:avLst/>
            </a:prstGeom>
          </p:spPr>
          <p:txBody>
            <a:bodyPr anchor="t" rtlCol="false" tIns="0" lIns="0" bIns="0" rIns="0">
              <a:spAutoFit/>
            </a:bodyPr>
            <a:lstStyle/>
            <a:p>
              <a:pPr algn="l" marL="0" indent="0" lvl="0">
                <a:lnSpc>
                  <a:spcPts val="3299"/>
                </a:lnSpc>
              </a:pPr>
              <a:r>
                <a:rPr lang="en-US" sz="2999" spc="-149">
                  <a:solidFill>
                    <a:srgbClr val="AEB0B5"/>
                  </a:solidFill>
                  <a:latin typeface="Helvetica World Bold"/>
                  <a:ea typeface="Helvetica World Bold"/>
                  <a:cs typeface="Helvetica World Bold"/>
                  <a:sym typeface="Helvetica World Bold"/>
                </a:rPr>
                <a:t>Le 1er juin 2023 </a:t>
              </a:r>
            </a:p>
          </p:txBody>
        </p:sp>
      </p:grpSp>
      <p:grpSp>
        <p:nvGrpSpPr>
          <p:cNvPr name="Group 29" id="29"/>
          <p:cNvGrpSpPr/>
          <p:nvPr/>
        </p:nvGrpSpPr>
        <p:grpSpPr>
          <a:xfrm rot="0">
            <a:off x="6472490" y="2862454"/>
            <a:ext cx="1256089" cy="1256089"/>
            <a:chOff x="0" y="0"/>
            <a:chExt cx="1674785" cy="1674785"/>
          </a:xfrm>
        </p:grpSpPr>
        <p:sp>
          <p:nvSpPr>
            <p:cNvPr name="Freeform 30" id="30"/>
            <p:cNvSpPr/>
            <p:nvPr/>
          </p:nvSpPr>
          <p:spPr>
            <a:xfrm flipH="false" flipV="false" rot="-10800000">
              <a:off x="0" y="0"/>
              <a:ext cx="1674785" cy="1674785"/>
            </a:xfrm>
            <a:custGeom>
              <a:avLst/>
              <a:gdLst/>
              <a:ahLst/>
              <a:cxnLst/>
              <a:rect r="r" b="b" t="t" l="l"/>
              <a:pathLst>
                <a:path h="1674785" w="1674785">
                  <a:moveTo>
                    <a:pt x="0" y="0"/>
                  </a:moveTo>
                  <a:lnTo>
                    <a:pt x="1674785" y="0"/>
                  </a:lnTo>
                  <a:lnTo>
                    <a:pt x="1674785" y="1674785"/>
                  </a:lnTo>
                  <a:lnTo>
                    <a:pt x="0" y="167478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31" id="31"/>
            <p:cNvSpPr/>
            <p:nvPr/>
          </p:nvSpPr>
          <p:spPr>
            <a:xfrm flipH="true" flipV="false" rot="-5400000">
              <a:off x="170364" y="195845"/>
              <a:ext cx="1294310" cy="1299182"/>
            </a:xfrm>
            <a:custGeom>
              <a:avLst/>
              <a:gdLst/>
              <a:ahLst/>
              <a:cxnLst/>
              <a:rect r="r" b="b" t="t" l="l"/>
              <a:pathLst>
                <a:path h="1299182" w="1294310">
                  <a:moveTo>
                    <a:pt x="1294309" y="0"/>
                  </a:moveTo>
                  <a:lnTo>
                    <a:pt x="0" y="0"/>
                  </a:lnTo>
                  <a:lnTo>
                    <a:pt x="0" y="1299182"/>
                  </a:lnTo>
                  <a:lnTo>
                    <a:pt x="1294309" y="1299182"/>
                  </a:lnTo>
                  <a:lnTo>
                    <a:pt x="1294309"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grpSp>
      <p:grpSp>
        <p:nvGrpSpPr>
          <p:cNvPr name="Group 32" id="32"/>
          <p:cNvGrpSpPr/>
          <p:nvPr/>
        </p:nvGrpSpPr>
        <p:grpSpPr>
          <a:xfrm rot="0">
            <a:off x="10159298" y="2481700"/>
            <a:ext cx="2017597" cy="2017597"/>
            <a:chOff x="0" y="0"/>
            <a:chExt cx="2690130" cy="2690130"/>
          </a:xfrm>
        </p:grpSpPr>
        <p:sp>
          <p:nvSpPr>
            <p:cNvPr name="Freeform 33" id="33"/>
            <p:cNvSpPr/>
            <p:nvPr/>
          </p:nvSpPr>
          <p:spPr>
            <a:xfrm flipH="false" flipV="false" rot="-10800000">
              <a:off x="0" y="0"/>
              <a:ext cx="2690130" cy="2690130"/>
            </a:xfrm>
            <a:custGeom>
              <a:avLst/>
              <a:gdLst/>
              <a:ahLst/>
              <a:cxnLst/>
              <a:rect r="r" b="b" t="t" l="l"/>
              <a:pathLst>
                <a:path h="2690130" w="2690130">
                  <a:moveTo>
                    <a:pt x="0" y="0"/>
                  </a:moveTo>
                  <a:lnTo>
                    <a:pt x="2690130" y="0"/>
                  </a:lnTo>
                  <a:lnTo>
                    <a:pt x="2690130" y="2690130"/>
                  </a:lnTo>
                  <a:lnTo>
                    <a:pt x="0" y="269013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34" id="34"/>
            <p:cNvSpPr/>
            <p:nvPr/>
          </p:nvSpPr>
          <p:spPr>
            <a:xfrm flipH="false" flipV="false" rot="0">
              <a:off x="79112" y="79112"/>
              <a:ext cx="2531906" cy="2531906"/>
            </a:xfrm>
            <a:custGeom>
              <a:avLst/>
              <a:gdLst/>
              <a:ahLst/>
              <a:cxnLst/>
              <a:rect r="r" b="b" t="t" l="l"/>
              <a:pathLst>
                <a:path h="2531906" w="2531906">
                  <a:moveTo>
                    <a:pt x="0" y="0"/>
                  </a:moveTo>
                  <a:lnTo>
                    <a:pt x="2531906" y="0"/>
                  </a:lnTo>
                  <a:lnTo>
                    <a:pt x="2531906" y="2531906"/>
                  </a:lnTo>
                  <a:lnTo>
                    <a:pt x="0" y="2531906"/>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35" id="35"/>
            <p:cNvSpPr/>
            <p:nvPr/>
          </p:nvSpPr>
          <p:spPr>
            <a:xfrm flipH="false" flipV="false" rot="0">
              <a:off x="619340" y="616608"/>
              <a:ext cx="1451449" cy="1456913"/>
            </a:xfrm>
            <a:custGeom>
              <a:avLst/>
              <a:gdLst/>
              <a:ahLst/>
              <a:cxnLst/>
              <a:rect r="r" b="b" t="t" l="l"/>
              <a:pathLst>
                <a:path h="1456913" w="1451449">
                  <a:moveTo>
                    <a:pt x="0" y="0"/>
                  </a:moveTo>
                  <a:lnTo>
                    <a:pt x="1451450" y="0"/>
                  </a:lnTo>
                  <a:lnTo>
                    <a:pt x="1451450" y="1456913"/>
                  </a:lnTo>
                  <a:lnTo>
                    <a:pt x="0" y="1456913"/>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36" id="36"/>
            <p:cNvSpPr/>
            <p:nvPr/>
          </p:nvSpPr>
          <p:spPr>
            <a:xfrm flipH="true" flipV="false" rot="-5400000">
              <a:off x="697910" y="695474"/>
              <a:ext cx="1294310" cy="1299182"/>
            </a:xfrm>
            <a:custGeom>
              <a:avLst/>
              <a:gdLst/>
              <a:ahLst/>
              <a:cxnLst/>
              <a:rect r="r" b="b" t="t" l="l"/>
              <a:pathLst>
                <a:path h="1299182" w="1294310">
                  <a:moveTo>
                    <a:pt x="1294310" y="0"/>
                  </a:moveTo>
                  <a:lnTo>
                    <a:pt x="0" y="0"/>
                  </a:lnTo>
                  <a:lnTo>
                    <a:pt x="0" y="1299182"/>
                  </a:lnTo>
                  <a:lnTo>
                    <a:pt x="1294310" y="1299182"/>
                  </a:lnTo>
                  <a:lnTo>
                    <a:pt x="129431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grpSp>
    </p:spTree>
  </p:cSld>
  <p:clrMapOvr>
    <a:masterClrMapping/>
  </p:clrMapOvr>
  <p:transition spd="slow">
    <p:push dir="u"/>
  </p:transition>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0">
            <a:off x="1654033" y="6659574"/>
            <a:ext cx="543238" cy="543238"/>
          </a:xfrm>
          <a:custGeom>
            <a:avLst/>
            <a:gdLst/>
            <a:ahLst/>
            <a:cxnLst/>
            <a:rect r="r" b="b" t="t" l="l"/>
            <a:pathLst>
              <a:path h="543238" w="543238">
                <a:moveTo>
                  <a:pt x="0" y="0"/>
                </a:moveTo>
                <a:lnTo>
                  <a:pt x="543238" y="0"/>
                </a:lnTo>
                <a:lnTo>
                  <a:pt x="543238" y="543238"/>
                </a:lnTo>
                <a:lnTo>
                  <a:pt x="0" y="54323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6703344" y="2523266"/>
            <a:ext cx="390838" cy="390838"/>
          </a:xfrm>
          <a:custGeom>
            <a:avLst/>
            <a:gdLst/>
            <a:ahLst/>
            <a:cxnLst/>
            <a:rect r="r" b="b" t="t" l="l"/>
            <a:pathLst>
              <a:path h="390838" w="390838">
                <a:moveTo>
                  <a:pt x="0" y="0"/>
                </a:moveTo>
                <a:lnTo>
                  <a:pt x="390837" y="0"/>
                </a:lnTo>
                <a:lnTo>
                  <a:pt x="390837" y="390838"/>
                </a:lnTo>
                <a:lnTo>
                  <a:pt x="0" y="39083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10338571" y="1219200"/>
            <a:ext cx="6482899" cy="7750325"/>
            <a:chOff x="0" y="0"/>
            <a:chExt cx="1639125" cy="1959579"/>
          </a:xfrm>
        </p:grpSpPr>
        <p:sp>
          <p:nvSpPr>
            <p:cNvPr name="Freeform 6" id="6"/>
            <p:cNvSpPr/>
            <p:nvPr/>
          </p:nvSpPr>
          <p:spPr>
            <a:xfrm flipH="false" flipV="false" rot="0">
              <a:off x="0" y="0"/>
              <a:ext cx="1639125" cy="1959579"/>
            </a:xfrm>
            <a:custGeom>
              <a:avLst/>
              <a:gdLst/>
              <a:ahLst/>
              <a:cxnLst/>
              <a:rect r="r" b="b" t="t" l="l"/>
              <a:pathLst>
                <a:path h="1959579" w="1639125">
                  <a:moveTo>
                    <a:pt x="27467" y="0"/>
                  </a:moveTo>
                  <a:lnTo>
                    <a:pt x="1611658" y="0"/>
                  </a:lnTo>
                  <a:cubicBezTo>
                    <a:pt x="1618943" y="0"/>
                    <a:pt x="1625929" y="2894"/>
                    <a:pt x="1631080" y="8045"/>
                  </a:cubicBezTo>
                  <a:cubicBezTo>
                    <a:pt x="1636231" y="13196"/>
                    <a:pt x="1639125" y="20182"/>
                    <a:pt x="1639125" y="27467"/>
                  </a:cubicBezTo>
                  <a:lnTo>
                    <a:pt x="1639125" y="1932112"/>
                  </a:lnTo>
                  <a:cubicBezTo>
                    <a:pt x="1639125" y="1947281"/>
                    <a:pt x="1626827" y="1959579"/>
                    <a:pt x="1611658" y="1959579"/>
                  </a:cubicBezTo>
                  <a:lnTo>
                    <a:pt x="27467" y="1959579"/>
                  </a:lnTo>
                  <a:cubicBezTo>
                    <a:pt x="12297" y="1959579"/>
                    <a:pt x="0" y="1947281"/>
                    <a:pt x="0" y="1932112"/>
                  </a:cubicBezTo>
                  <a:lnTo>
                    <a:pt x="0" y="27467"/>
                  </a:lnTo>
                  <a:cubicBezTo>
                    <a:pt x="0" y="20182"/>
                    <a:pt x="2894" y="13196"/>
                    <a:pt x="8045" y="8045"/>
                  </a:cubicBezTo>
                  <a:cubicBezTo>
                    <a:pt x="13196" y="2894"/>
                    <a:pt x="20182" y="0"/>
                    <a:pt x="27467" y="0"/>
                  </a:cubicBezTo>
                  <a:close/>
                </a:path>
              </a:pathLst>
            </a:custGeom>
            <a:solidFill>
              <a:srgbClr val="3E4466"/>
            </a:solidFill>
            <a:ln cap="rnd">
              <a:noFill/>
              <a:prstDash val="solid"/>
              <a:round/>
            </a:ln>
          </p:spPr>
        </p:sp>
        <p:sp>
          <p:nvSpPr>
            <p:cNvPr name="TextBox 7" id="7"/>
            <p:cNvSpPr txBox="true"/>
            <p:nvPr/>
          </p:nvSpPr>
          <p:spPr>
            <a:xfrm>
              <a:off x="0" y="104775"/>
              <a:ext cx="1639125" cy="1854804"/>
            </a:xfrm>
            <a:prstGeom prst="rect">
              <a:avLst/>
            </a:prstGeom>
          </p:spPr>
          <p:txBody>
            <a:bodyPr anchor="ctr" rtlCol="false" tIns="50800" lIns="50800" bIns="50800" rIns="50800"/>
            <a:lstStyle/>
            <a:p>
              <a:pPr algn="ctr">
                <a:lnSpc>
                  <a:spcPts val="799"/>
                </a:lnSpc>
              </a:pPr>
            </a:p>
          </p:txBody>
        </p:sp>
      </p:grpSp>
      <p:grpSp>
        <p:nvGrpSpPr>
          <p:cNvPr name="Group 8" id="8"/>
          <p:cNvGrpSpPr/>
          <p:nvPr/>
        </p:nvGrpSpPr>
        <p:grpSpPr>
          <a:xfrm rot="0">
            <a:off x="15266966" y="984250"/>
            <a:ext cx="1801834" cy="1133462"/>
            <a:chOff x="0" y="0"/>
            <a:chExt cx="2402446" cy="1511283"/>
          </a:xfrm>
        </p:grpSpPr>
        <p:grpSp>
          <p:nvGrpSpPr>
            <p:cNvPr name="Group 9" id="9"/>
            <p:cNvGrpSpPr/>
            <p:nvPr/>
          </p:nvGrpSpPr>
          <p:grpSpPr>
            <a:xfrm rot="0">
              <a:off x="0" y="45605"/>
              <a:ext cx="2402446" cy="1382298"/>
              <a:chOff x="0" y="0"/>
              <a:chExt cx="1345037" cy="773895"/>
            </a:xfrm>
          </p:grpSpPr>
          <p:sp>
            <p:nvSpPr>
              <p:cNvPr name="Freeform 10" id="10"/>
              <p:cNvSpPr/>
              <p:nvPr/>
            </p:nvSpPr>
            <p:spPr>
              <a:xfrm flipH="false" flipV="false" rot="0">
                <a:off x="0" y="0"/>
                <a:ext cx="1345037" cy="773895"/>
              </a:xfrm>
              <a:custGeom>
                <a:avLst/>
                <a:gdLst/>
                <a:ahLst/>
                <a:cxnLst/>
                <a:rect r="r" b="b" t="t" l="l"/>
                <a:pathLst>
                  <a:path h="773895" w="1345037">
                    <a:moveTo>
                      <a:pt x="73485" y="0"/>
                    </a:moveTo>
                    <a:lnTo>
                      <a:pt x="1271553" y="0"/>
                    </a:lnTo>
                    <a:cubicBezTo>
                      <a:pt x="1291042" y="0"/>
                      <a:pt x="1309733" y="7742"/>
                      <a:pt x="1323514" y="21523"/>
                    </a:cubicBezTo>
                    <a:cubicBezTo>
                      <a:pt x="1337295" y="35304"/>
                      <a:pt x="1345037" y="53995"/>
                      <a:pt x="1345037" y="73485"/>
                    </a:cubicBezTo>
                    <a:lnTo>
                      <a:pt x="1345037" y="700411"/>
                    </a:lnTo>
                    <a:cubicBezTo>
                      <a:pt x="1345037" y="740995"/>
                      <a:pt x="1312137" y="773895"/>
                      <a:pt x="1271553" y="773895"/>
                    </a:cubicBezTo>
                    <a:lnTo>
                      <a:pt x="73485" y="773895"/>
                    </a:lnTo>
                    <a:cubicBezTo>
                      <a:pt x="32900" y="773895"/>
                      <a:pt x="0" y="740995"/>
                      <a:pt x="0" y="700411"/>
                    </a:cubicBezTo>
                    <a:lnTo>
                      <a:pt x="0" y="73485"/>
                    </a:lnTo>
                    <a:cubicBezTo>
                      <a:pt x="0" y="32900"/>
                      <a:pt x="32900" y="0"/>
                      <a:pt x="73485" y="0"/>
                    </a:cubicBezTo>
                    <a:close/>
                  </a:path>
                </a:pathLst>
              </a:custGeom>
              <a:solidFill>
                <a:srgbClr val="02CB9B"/>
              </a:solidFill>
              <a:ln cap="rnd">
                <a:noFill/>
                <a:prstDash val="solid"/>
                <a:round/>
              </a:ln>
            </p:spPr>
          </p:sp>
          <p:sp>
            <p:nvSpPr>
              <p:cNvPr name="TextBox 11" id="11"/>
              <p:cNvSpPr txBox="true"/>
              <p:nvPr/>
            </p:nvSpPr>
            <p:spPr>
              <a:xfrm>
                <a:off x="0" y="95250"/>
                <a:ext cx="1345037" cy="678645"/>
              </a:xfrm>
              <a:prstGeom prst="rect">
                <a:avLst/>
              </a:prstGeom>
            </p:spPr>
            <p:txBody>
              <a:bodyPr anchor="ctr" rtlCol="false" tIns="26959" lIns="26959" bIns="26959" rIns="26959"/>
              <a:lstStyle/>
              <a:p>
                <a:pPr algn="ctr" marL="0" indent="0" lvl="0">
                  <a:lnSpc>
                    <a:spcPts val="799"/>
                  </a:lnSpc>
                  <a:spcBef>
                    <a:spcPct val="0"/>
                  </a:spcBef>
                </a:pPr>
              </a:p>
            </p:txBody>
          </p:sp>
        </p:grpSp>
        <p:sp>
          <p:nvSpPr>
            <p:cNvPr name="TextBox 12" id="12"/>
            <p:cNvSpPr txBox="true"/>
            <p:nvPr/>
          </p:nvSpPr>
          <p:spPr>
            <a:xfrm rot="0">
              <a:off x="192616" y="209550"/>
              <a:ext cx="1677996" cy="1301733"/>
            </a:xfrm>
            <a:prstGeom prst="rect">
              <a:avLst/>
            </a:prstGeom>
          </p:spPr>
          <p:txBody>
            <a:bodyPr anchor="t" rtlCol="false" tIns="0" lIns="0" bIns="0" rIns="0">
              <a:spAutoFit/>
            </a:bodyPr>
            <a:lstStyle/>
            <a:p>
              <a:pPr algn="l">
                <a:lnSpc>
                  <a:spcPts val="6697"/>
                </a:lnSpc>
              </a:pPr>
              <a:r>
                <a:rPr lang="en-US" sz="7441" spc="-595">
                  <a:solidFill>
                    <a:srgbClr val="EDEDED"/>
                  </a:solidFill>
                  <a:latin typeface="Disket Mono Bold"/>
                  <a:ea typeface="Disket Mono Bold"/>
                  <a:cs typeface="Disket Mono Bold"/>
                  <a:sym typeface="Disket Mono Bold"/>
                </a:rPr>
                <a:t>60</a:t>
              </a:r>
            </a:p>
          </p:txBody>
        </p:sp>
        <p:sp>
          <p:nvSpPr>
            <p:cNvPr name="TextBox 13" id="13"/>
            <p:cNvSpPr txBox="true"/>
            <p:nvPr/>
          </p:nvSpPr>
          <p:spPr>
            <a:xfrm rot="-5400000">
              <a:off x="1654154" y="619932"/>
              <a:ext cx="896595" cy="233643"/>
            </a:xfrm>
            <a:prstGeom prst="rect">
              <a:avLst/>
            </a:prstGeom>
          </p:spPr>
          <p:txBody>
            <a:bodyPr anchor="t" rtlCol="false" tIns="0" lIns="0" bIns="0" rIns="0">
              <a:spAutoFit/>
            </a:bodyPr>
            <a:lstStyle/>
            <a:p>
              <a:pPr algn="ctr" marL="0" indent="0" lvl="0">
                <a:lnSpc>
                  <a:spcPts val="1189"/>
                </a:lnSpc>
              </a:pPr>
              <a:r>
                <a:rPr lang="en-US" sz="1189" spc="-17">
                  <a:solidFill>
                    <a:srgbClr val="EDEDED"/>
                  </a:solidFill>
                  <a:latin typeface="Helvetica World Bold"/>
                  <a:ea typeface="Helvetica World Bold"/>
                  <a:cs typeface="Helvetica World Bold"/>
                  <a:sym typeface="Helvetica World Bold"/>
                </a:rPr>
                <a:t>MINUTES</a:t>
              </a:r>
            </a:p>
          </p:txBody>
        </p:sp>
      </p:grpSp>
      <p:grpSp>
        <p:nvGrpSpPr>
          <p:cNvPr name="Group 14" id="14"/>
          <p:cNvGrpSpPr/>
          <p:nvPr/>
        </p:nvGrpSpPr>
        <p:grpSpPr>
          <a:xfrm rot="0">
            <a:off x="10074974" y="8080293"/>
            <a:ext cx="4476416" cy="1178007"/>
            <a:chOff x="0" y="0"/>
            <a:chExt cx="5968554" cy="1570676"/>
          </a:xfrm>
        </p:grpSpPr>
        <p:grpSp>
          <p:nvGrpSpPr>
            <p:cNvPr name="Group 15" id="15"/>
            <p:cNvGrpSpPr/>
            <p:nvPr/>
          </p:nvGrpSpPr>
          <p:grpSpPr>
            <a:xfrm rot="0">
              <a:off x="303351" y="223400"/>
              <a:ext cx="5665203" cy="1347276"/>
              <a:chOff x="0" y="0"/>
              <a:chExt cx="1355171" cy="322281"/>
            </a:xfrm>
          </p:grpSpPr>
          <p:sp>
            <p:nvSpPr>
              <p:cNvPr name="Freeform 16" id="16"/>
              <p:cNvSpPr/>
              <p:nvPr/>
            </p:nvSpPr>
            <p:spPr>
              <a:xfrm flipH="false" flipV="false" rot="0">
                <a:off x="0" y="0"/>
                <a:ext cx="1355171" cy="322281"/>
              </a:xfrm>
              <a:custGeom>
                <a:avLst/>
                <a:gdLst/>
                <a:ahLst/>
                <a:cxnLst/>
                <a:rect r="r" b="b" t="t" l="l"/>
                <a:pathLst>
                  <a:path h="322281" w="1355171">
                    <a:moveTo>
                      <a:pt x="30976" y="0"/>
                    </a:moveTo>
                    <a:lnTo>
                      <a:pt x="1324195" y="0"/>
                    </a:lnTo>
                    <a:cubicBezTo>
                      <a:pt x="1341303" y="0"/>
                      <a:pt x="1355171" y="13868"/>
                      <a:pt x="1355171" y="30976"/>
                    </a:cubicBezTo>
                    <a:lnTo>
                      <a:pt x="1355171" y="291306"/>
                    </a:lnTo>
                    <a:cubicBezTo>
                      <a:pt x="1355171" y="308413"/>
                      <a:pt x="1341303" y="322281"/>
                      <a:pt x="1324195" y="322281"/>
                    </a:cubicBezTo>
                    <a:lnTo>
                      <a:pt x="30976" y="322281"/>
                    </a:lnTo>
                    <a:cubicBezTo>
                      <a:pt x="22760" y="322281"/>
                      <a:pt x="14882" y="319018"/>
                      <a:pt x="9073" y="313209"/>
                    </a:cubicBezTo>
                    <a:cubicBezTo>
                      <a:pt x="3263" y="307400"/>
                      <a:pt x="0" y="299521"/>
                      <a:pt x="0" y="291306"/>
                    </a:cubicBezTo>
                    <a:lnTo>
                      <a:pt x="0" y="30976"/>
                    </a:lnTo>
                    <a:cubicBezTo>
                      <a:pt x="0" y="22760"/>
                      <a:pt x="3263" y="14882"/>
                      <a:pt x="9073" y="9073"/>
                    </a:cubicBezTo>
                    <a:cubicBezTo>
                      <a:pt x="14882" y="3263"/>
                      <a:pt x="22760" y="0"/>
                      <a:pt x="30976" y="0"/>
                    </a:cubicBezTo>
                    <a:close/>
                  </a:path>
                </a:pathLst>
              </a:custGeom>
              <a:solidFill>
                <a:srgbClr val="02CB9B"/>
              </a:solidFill>
              <a:ln cap="sq">
                <a:noFill/>
                <a:prstDash val="solid"/>
                <a:miter/>
              </a:ln>
            </p:spPr>
          </p:sp>
          <p:sp>
            <p:nvSpPr>
              <p:cNvPr name="TextBox 17" id="17"/>
              <p:cNvSpPr txBox="true"/>
              <p:nvPr/>
            </p:nvSpPr>
            <p:spPr>
              <a:xfrm>
                <a:off x="0" y="0"/>
                <a:ext cx="1355171" cy="322281"/>
              </a:xfrm>
              <a:prstGeom prst="rect">
                <a:avLst/>
              </a:prstGeom>
            </p:spPr>
            <p:txBody>
              <a:bodyPr anchor="ctr" rtlCol="false" tIns="122431" lIns="122431" bIns="122431" rIns="122431"/>
              <a:lstStyle/>
              <a:p>
                <a:pPr algn="ctr" marL="0" indent="0" lvl="0">
                  <a:lnSpc>
                    <a:spcPts val="2146"/>
                  </a:lnSpc>
                </a:pPr>
              </a:p>
            </p:txBody>
          </p:sp>
        </p:grpSp>
        <p:grpSp>
          <p:nvGrpSpPr>
            <p:cNvPr name="Group 18" id="18"/>
            <p:cNvGrpSpPr/>
            <p:nvPr/>
          </p:nvGrpSpPr>
          <p:grpSpPr>
            <a:xfrm rot="0">
              <a:off x="33384" y="34531"/>
              <a:ext cx="1235743" cy="1278213"/>
              <a:chOff x="0" y="0"/>
              <a:chExt cx="902280" cy="933290"/>
            </a:xfrm>
          </p:grpSpPr>
          <p:sp>
            <p:nvSpPr>
              <p:cNvPr name="Freeform 19" id="19"/>
              <p:cNvSpPr/>
              <p:nvPr/>
            </p:nvSpPr>
            <p:spPr>
              <a:xfrm flipH="false" flipV="false" rot="0">
                <a:off x="0" y="0"/>
                <a:ext cx="902280" cy="933290"/>
              </a:xfrm>
              <a:custGeom>
                <a:avLst/>
                <a:gdLst/>
                <a:ahLst/>
                <a:cxnLst/>
                <a:rect r="r" b="b" t="t" l="l"/>
                <a:pathLst>
                  <a:path h="933290" w="902280">
                    <a:moveTo>
                      <a:pt x="142007" y="0"/>
                    </a:moveTo>
                    <a:lnTo>
                      <a:pt x="760274" y="0"/>
                    </a:lnTo>
                    <a:cubicBezTo>
                      <a:pt x="797936" y="0"/>
                      <a:pt x="834056" y="14961"/>
                      <a:pt x="860688" y="41593"/>
                    </a:cubicBezTo>
                    <a:cubicBezTo>
                      <a:pt x="887319" y="68224"/>
                      <a:pt x="902280" y="104344"/>
                      <a:pt x="902280" y="142007"/>
                    </a:cubicBezTo>
                    <a:lnTo>
                      <a:pt x="902280" y="791284"/>
                    </a:lnTo>
                    <a:cubicBezTo>
                      <a:pt x="902280" y="828946"/>
                      <a:pt x="887319" y="865066"/>
                      <a:pt x="860688" y="891698"/>
                    </a:cubicBezTo>
                    <a:cubicBezTo>
                      <a:pt x="834056" y="918329"/>
                      <a:pt x="797936" y="933290"/>
                      <a:pt x="760274" y="933290"/>
                    </a:cubicBezTo>
                    <a:lnTo>
                      <a:pt x="142007" y="933290"/>
                    </a:lnTo>
                    <a:cubicBezTo>
                      <a:pt x="104344" y="933290"/>
                      <a:pt x="68224" y="918329"/>
                      <a:pt x="41593" y="891698"/>
                    </a:cubicBezTo>
                    <a:cubicBezTo>
                      <a:pt x="14961" y="865066"/>
                      <a:pt x="0" y="828946"/>
                      <a:pt x="0" y="791284"/>
                    </a:cubicBezTo>
                    <a:lnTo>
                      <a:pt x="0" y="142007"/>
                    </a:lnTo>
                    <a:cubicBezTo>
                      <a:pt x="0" y="104344"/>
                      <a:pt x="14961" y="68224"/>
                      <a:pt x="41593" y="41593"/>
                    </a:cubicBezTo>
                    <a:cubicBezTo>
                      <a:pt x="68224" y="14961"/>
                      <a:pt x="104344" y="0"/>
                      <a:pt x="142007" y="0"/>
                    </a:cubicBezTo>
                    <a:close/>
                  </a:path>
                </a:pathLst>
              </a:custGeom>
              <a:solidFill>
                <a:srgbClr val="3E4466"/>
              </a:solidFill>
              <a:ln cap="sq">
                <a:noFill/>
                <a:prstDash val="solid"/>
                <a:miter/>
              </a:ln>
            </p:spPr>
          </p:sp>
          <p:sp>
            <p:nvSpPr>
              <p:cNvPr name="TextBox 20" id="20"/>
              <p:cNvSpPr txBox="true"/>
              <p:nvPr/>
            </p:nvSpPr>
            <p:spPr>
              <a:xfrm>
                <a:off x="0" y="104775"/>
                <a:ext cx="902280" cy="828515"/>
              </a:xfrm>
              <a:prstGeom prst="rect">
                <a:avLst/>
              </a:prstGeom>
            </p:spPr>
            <p:txBody>
              <a:bodyPr anchor="ctr" rtlCol="false" tIns="37671" lIns="37671" bIns="37671" rIns="37671"/>
              <a:lstStyle/>
              <a:p>
                <a:pPr algn="ctr">
                  <a:lnSpc>
                    <a:spcPts val="799"/>
                  </a:lnSpc>
                </a:pPr>
              </a:p>
            </p:txBody>
          </p:sp>
        </p:grpSp>
        <p:grpSp>
          <p:nvGrpSpPr>
            <p:cNvPr name="Group 21" id="21"/>
            <p:cNvGrpSpPr/>
            <p:nvPr/>
          </p:nvGrpSpPr>
          <p:grpSpPr>
            <a:xfrm rot="0">
              <a:off x="0" y="0"/>
              <a:ext cx="1302511" cy="1347276"/>
              <a:chOff x="0" y="0"/>
              <a:chExt cx="902280" cy="933290"/>
            </a:xfrm>
          </p:grpSpPr>
          <p:sp>
            <p:nvSpPr>
              <p:cNvPr name="Freeform 22" id="22"/>
              <p:cNvSpPr/>
              <p:nvPr/>
            </p:nvSpPr>
            <p:spPr>
              <a:xfrm flipH="false" flipV="false" rot="0">
                <a:off x="0" y="0"/>
                <a:ext cx="902280" cy="933290"/>
              </a:xfrm>
              <a:custGeom>
                <a:avLst/>
                <a:gdLst/>
                <a:ahLst/>
                <a:cxnLst/>
                <a:rect r="r" b="b" t="t" l="l"/>
                <a:pathLst>
                  <a:path h="933290" w="902280">
                    <a:moveTo>
                      <a:pt x="134727" y="0"/>
                    </a:moveTo>
                    <a:lnTo>
                      <a:pt x="767553" y="0"/>
                    </a:lnTo>
                    <a:cubicBezTo>
                      <a:pt x="803285" y="0"/>
                      <a:pt x="837554" y="14194"/>
                      <a:pt x="862820" y="39461"/>
                    </a:cubicBezTo>
                    <a:cubicBezTo>
                      <a:pt x="888086" y="64727"/>
                      <a:pt x="902280" y="98995"/>
                      <a:pt x="902280" y="134727"/>
                    </a:cubicBezTo>
                    <a:lnTo>
                      <a:pt x="902280" y="798563"/>
                    </a:lnTo>
                    <a:cubicBezTo>
                      <a:pt x="902280" y="834295"/>
                      <a:pt x="888086" y="868563"/>
                      <a:pt x="862820" y="893830"/>
                    </a:cubicBezTo>
                    <a:cubicBezTo>
                      <a:pt x="837554" y="919096"/>
                      <a:pt x="803285" y="933290"/>
                      <a:pt x="767553" y="933290"/>
                    </a:cubicBezTo>
                    <a:lnTo>
                      <a:pt x="134727" y="933290"/>
                    </a:lnTo>
                    <a:cubicBezTo>
                      <a:pt x="98995" y="933290"/>
                      <a:pt x="64727" y="919096"/>
                      <a:pt x="39461" y="893830"/>
                    </a:cubicBezTo>
                    <a:cubicBezTo>
                      <a:pt x="14194" y="868563"/>
                      <a:pt x="0" y="834295"/>
                      <a:pt x="0" y="798563"/>
                    </a:cubicBezTo>
                    <a:lnTo>
                      <a:pt x="0" y="134727"/>
                    </a:lnTo>
                    <a:cubicBezTo>
                      <a:pt x="0" y="98995"/>
                      <a:pt x="14194" y="64727"/>
                      <a:pt x="39461" y="39461"/>
                    </a:cubicBezTo>
                    <a:cubicBezTo>
                      <a:pt x="64727" y="14194"/>
                      <a:pt x="98995" y="0"/>
                      <a:pt x="134727" y="0"/>
                    </a:cubicBezTo>
                    <a:close/>
                  </a:path>
                </a:pathLst>
              </a:custGeom>
              <a:solidFill>
                <a:srgbClr val="000000">
                  <a:alpha val="0"/>
                </a:srgbClr>
              </a:solidFill>
              <a:ln w="38100" cap="sq">
                <a:solidFill>
                  <a:srgbClr val="02CB9B"/>
                </a:solidFill>
                <a:prstDash val="solid"/>
                <a:miter/>
              </a:ln>
            </p:spPr>
          </p:sp>
          <p:sp>
            <p:nvSpPr>
              <p:cNvPr name="TextBox 23" id="23"/>
              <p:cNvSpPr txBox="true"/>
              <p:nvPr/>
            </p:nvSpPr>
            <p:spPr>
              <a:xfrm>
                <a:off x="0" y="104775"/>
                <a:ext cx="902280" cy="828515"/>
              </a:xfrm>
              <a:prstGeom prst="rect">
                <a:avLst/>
              </a:prstGeom>
            </p:spPr>
            <p:txBody>
              <a:bodyPr anchor="ctr" rtlCol="false" tIns="37671" lIns="37671" bIns="37671" rIns="37671"/>
              <a:lstStyle/>
              <a:p>
                <a:pPr algn="ctr">
                  <a:lnSpc>
                    <a:spcPts val="799"/>
                  </a:lnSpc>
                </a:pPr>
              </a:p>
            </p:txBody>
          </p:sp>
        </p:grpSp>
        <p:pic>
          <p:nvPicPr>
            <p:cNvPr name="Picture 24" id="24"/>
            <p:cNvPicPr>
              <a:picLocks noChangeAspect="true"/>
            </p:cNvPicPr>
            <p:nvPr/>
          </p:nvPicPr>
          <p:blipFill>
            <a:blip r:embed="rId5"/>
            <a:srcRect l="0" t="0" r="0" b="0"/>
            <a:stretch>
              <a:fillRect/>
            </a:stretch>
          </p:blipFill>
          <p:spPr>
            <a:xfrm flipH="false" flipV="false" rot="0">
              <a:off x="677199" y="89873"/>
              <a:ext cx="540309" cy="557020"/>
            </a:xfrm>
            <a:prstGeom prst="rect">
              <a:avLst/>
            </a:prstGeom>
          </p:spPr>
        </p:pic>
        <p:pic>
          <p:nvPicPr>
            <p:cNvPr name="Picture 25" id="25"/>
            <p:cNvPicPr>
              <a:picLocks noChangeAspect="true"/>
            </p:cNvPicPr>
            <p:nvPr/>
          </p:nvPicPr>
          <p:blipFill>
            <a:blip r:embed="rId5"/>
            <a:srcRect l="0" t="0" r="0" b="0"/>
            <a:stretch>
              <a:fillRect/>
            </a:stretch>
          </p:blipFill>
          <p:spPr>
            <a:xfrm flipH="false" flipV="false" rot="-10800000">
              <a:off x="630594" y="683409"/>
              <a:ext cx="540309" cy="557020"/>
            </a:xfrm>
            <a:prstGeom prst="rect">
              <a:avLst/>
            </a:prstGeom>
          </p:spPr>
        </p:pic>
        <p:pic>
          <p:nvPicPr>
            <p:cNvPr name="Picture 26" id="26"/>
            <p:cNvPicPr>
              <a:picLocks noChangeAspect="true"/>
            </p:cNvPicPr>
            <p:nvPr/>
          </p:nvPicPr>
          <p:blipFill>
            <a:blip r:embed="rId5"/>
            <a:srcRect l="0" t="0" r="0" b="0"/>
            <a:stretch>
              <a:fillRect/>
            </a:stretch>
          </p:blipFill>
          <p:spPr>
            <a:xfrm flipH="false" flipV="false" rot="0">
              <a:off x="110946" y="395128"/>
              <a:ext cx="540309" cy="557020"/>
            </a:xfrm>
            <a:prstGeom prst="rect">
              <a:avLst/>
            </a:prstGeom>
          </p:spPr>
        </p:pic>
        <p:sp>
          <p:nvSpPr>
            <p:cNvPr name="TextBox 27" id="27"/>
            <p:cNvSpPr txBox="true"/>
            <p:nvPr/>
          </p:nvSpPr>
          <p:spPr>
            <a:xfrm rot="0">
              <a:off x="1519418" y="475729"/>
              <a:ext cx="4144738" cy="798034"/>
            </a:xfrm>
            <a:prstGeom prst="rect">
              <a:avLst/>
            </a:prstGeom>
          </p:spPr>
          <p:txBody>
            <a:bodyPr anchor="t" rtlCol="false" tIns="0" lIns="0" bIns="0" rIns="0">
              <a:spAutoFit/>
            </a:bodyPr>
            <a:lstStyle/>
            <a:p>
              <a:pPr algn="ctr">
                <a:lnSpc>
                  <a:spcPts val="1397"/>
                </a:lnSpc>
              </a:pPr>
              <a:r>
                <a:rPr lang="en-US" sz="1397" spc="-69">
                  <a:solidFill>
                    <a:srgbClr val="FFFFFF"/>
                  </a:solidFill>
                  <a:latin typeface="Helvetica World Bold"/>
                  <a:ea typeface="Helvetica World Bold"/>
                  <a:cs typeface="Helvetica World Bold"/>
                  <a:sym typeface="Helvetica World Bold"/>
                </a:rPr>
                <a:t>Clique sur « Mon parcours d'exploration des éclipses épiques » dans la playlist pour commencer la prochaine activité.</a:t>
              </a:r>
            </a:p>
          </p:txBody>
        </p:sp>
        <p:sp>
          <p:nvSpPr>
            <p:cNvPr name="Freeform 28" id="28"/>
            <p:cNvSpPr/>
            <p:nvPr/>
          </p:nvSpPr>
          <p:spPr>
            <a:xfrm flipH="false" flipV="false" rot="0">
              <a:off x="269164" y="179021"/>
              <a:ext cx="722860" cy="935742"/>
            </a:xfrm>
            <a:custGeom>
              <a:avLst/>
              <a:gdLst/>
              <a:ahLst/>
              <a:cxnLst/>
              <a:rect r="r" b="b" t="t" l="l"/>
              <a:pathLst>
                <a:path h="935742" w="722860">
                  <a:moveTo>
                    <a:pt x="0" y="0"/>
                  </a:moveTo>
                  <a:lnTo>
                    <a:pt x="722861" y="0"/>
                  </a:lnTo>
                  <a:lnTo>
                    <a:pt x="722861" y="935742"/>
                  </a:lnTo>
                  <a:lnTo>
                    <a:pt x="0" y="93574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sp>
        <p:nvSpPr>
          <p:cNvPr name="Freeform 29" id="29"/>
          <p:cNvSpPr/>
          <p:nvPr/>
        </p:nvSpPr>
        <p:spPr>
          <a:xfrm flipH="true" flipV="false" rot="2069939">
            <a:off x="7177774" y="6428011"/>
            <a:ext cx="1426811" cy="1747764"/>
          </a:xfrm>
          <a:custGeom>
            <a:avLst/>
            <a:gdLst/>
            <a:ahLst/>
            <a:cxnLst/>
            <a:rect r="r" b="b" t="t" l="l"/>
            <a:pathLst>
              <a:path h="1747764" w="1426811">
                <a:moveTo>
                  <a:pt x="1426811" y="0"/>
                </a:moveTo>
                <a:lnTo>
                  <a:pt x="0" y="0"/>
                </a:lnTo>
                <a:lnTo>
                  <a:pt x="0" y="1747764"/>
                </a:lnTo>
                <a:lnTo>
                  <a:pt x="1426811" y="1747764"/>
                </a:lnTo>
                <a:lnTo>
                  <a:pt x="1426811"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30" id="30"/>
          <p:cNvSpPr/>
          <p:nvPr/>
        </p:nvSpPr>
        <p:spPr>
          <a:xfrm flipH="false" flipV="false" rot="-6469487">
            <a:off x="521178" y="7378545"/>
            <a:ext cx="1357943" cy="2976314"/>
          </a:xfrm>
          <a:custGeom>
            <a:avLst/>
            <a:gdLst/>
            <a:ahLst/>
            <a:cxnLst/>
            <a:rect r="r" b="b" t="t" l="l"/>
            <a:pathLst>
              <a:path h="2976314" w="1357943">
                <a:moveTo>
                  <a:pt x="0" y="0"/>
                </a:moveTo>
                <a:lnTo>
                  <a:pt x="1357944" y="0"/>
                </a:lnTo>
                <a:lnTo>
                  <a:pt x="1357944" y="2976314"/>
                </a:lnTo>
                <a:lnTo>
                  <a:pt x="0" y="2976314"/>
                </a:lnTo>
                <a:lnTo>
                  <a:pt x="0" y="0"/>
                </a:lnTo>
                <a:close/>
              </a:path>
            </a:pathLst>
          </a:custGeom>
          <a:blipFill>
            <a:blip r:embed="rId10">
              <a:alphaModFix amt="25000"/>
              <a:extLst>
                <a:ext uri="{96DAC541-7B7A-43D3-8B79-37D633B846F1}">
                  <asvg:svgBlip xmlns:asvg="http://schemas.microsoft.com/office/drawing/2016/SVG/main" r:embed="rId11"/>
                </a:ext>
              </a:extLst>
            </a:blip>
            <a:stretch>
              <a:fillRect l="0" t="0" r="0" b="0"/>
            </a:stretch>
          </a:blipFill>
          <a:ln cap="sq">
            <a:noFill/>
            <a:prstDash val="solid"/>
            <a:miter/>
          </a:ln>
        </p:spPr>
      </p:sp>
      <p:sp>
        <p:nvSpPr>
          <p:cNvPr name="Freeform 31" id="31"/>
          <p:cNvSpPr/>
          <p:nvPr/>
        </p:nvSpPr>
        <p:spPr>
          <a:xfrm flipH="false" flipV="false" rot="0">
            <a:off x="10763037" y="2277379"/>
            <a:ext cx="5633967" cy="5633967"/>
          </a:xfrm>
          <a:custGeom>
            <a:avLst/>
            <a:gdLst/>
            <a:ahLst/>
            <a:cxnLst/>
            <a:rect r="r" b="b" t="t" l="l"/>
            <a:pathLst>
              <a:path h="5633967" w="5633967">
                <a:moveTo>
                  <a:pt x="0" y="0"/>
                </a:moveTo>
                <a:lnTo>
                  <a:pt x="5633966" y="0"/>
                </a:lnTo>
                <a:lnTo>
                  <a:pt x="5633966" y="5633967"/>
                </a:lnTo>
                <a:lnTo>
                  <a:pt x="0" y="5633967"/>
                </a:lnTo>
                <a:lnTo>
                  <a:pt x="0" y="0"/>
                </a:lnTo>
                <a:close/>
              </a:path>
            </a:pathLst>
          </a:custGeom>
          <a:blipFill>
            <a:blip r:embed="rId12">
              <a:alphaModFix amt="55000"/>
              <a:extLst>
                <a:ext uri="{96DAC541-7B7A-43D3-8B79-37D633B846F1}">
                  <asvg:svgBlip xmlns:asvg="http://schemas.microsoft.com/office/drawing/2016/SVG/main" r:embed="rId13"/>
                </a:ext>
              </a:extLst>
            </a:blip>
            <a:stretch>
              <a:fillRect l="0" t="0" r="0" b="0"/>
            </a:stretch>
          </a:blipFill>
        </p:spPr>
      </p:sp>
      <p:grpSp>
        <p:nvGrpSpPr>
          <p:cNvPr name="Group 32" id="32"/>
          <p:cNvGrpSpPr/>
          <p:nvPr/>
        </p:nvGrpSpPr>
        <p:grpSpPr>
          <a:xfrm rot="0">
            <a:off x="11612379" y="2277379"/>
            <a:ext cx="3935283" cy="5633967"/>
            <a:chOff x="0" y="0"/>
            <a:chExt cx="10591800" cy="15163800"/>
          </a:xfrm>
        </p:grpSpPr>
        <p:sp>
          <p:nvSpPr>
            <p:cNvPr name="Freeform 33" id="33"/>
            <p:cNvSpPr/>
            <p:nvPr/>
          </p:nvSpPr>
          <p:spPr>
            <a:xfrm flipH="false" flipV="false" rot="0">
              <a:off x="0" y="0"/>
              <a:ext cx="10591800" cy="15163800"/>
            </a:xfrm>
            <a:custGeom>
              <a:avLst/>
              <a:gdLst/>
              <a:ahLst/>
              <a:cxnLst/>
              <a:rect r="r" b="b" t="t" l="l"/>
              <a:pathLst>
                <a:path h="15163800" w="10591800">
                  <a:moveTo>
                    <a:pt x="10591800" y="254000"/>
                  </a:moveTo>
                  <a:lnTo>
                    <a:pt x="10591800" y="14909800"/>
                  </a:lnTo>
                  <a:cubicBezTo>
                    <a:pt x="10591800" y="15050136"/>
                    <a:pt x="10478135" y="15163800"/>
                    <a:pt x="10337800" y="15163800"/>
                  </a:cubicBezTo>
                  <a:lnTo>
                    <a:pt x="254000" y="15163800"/>
                  </a:lnTo>
                  <a:cubicBezTo>
                    <a:pt x="113665" y="15163800"/>
                    <a:pt x="0" y="15050136"/>
                    <a:pt x="0" y="14909800"/>
                  </a:cubicBezTo>
                  <a:lnTo>
                    <a:pt x="0" y="254000"/>
                  </a:lnTo>
                  <a:cubicBezTo>
                    <a:pt x="0" y="113665"/>
                    <a:pt x="113665" y="0"/>
                    <a:pt x="254000" y="0"/>
                  </a:cubicBezTo>
                  <a:lnTo>
                    <a:pt x="10337800" y="0"/>
                  </a:lnTo>
                  <a:cubicBezTo>
                    <a:pt x="10478135" y="0"/>
                    <a:pt x="10591800" y="113665"/>
                    <a:pt x="10591800" y="254000"/>
                  </a:cubicBezTo>
                  <a:close/>
                </a:path>
              </a:pathLst>
            </a:custGeom>
            <a:blipFill>
              <a:blip r:embed="rId14"/>
              <a:stretch>
                <a:fillRect l="-608" t="0" r="-608" b="0"/>
              </a:stretch>
            </a:blipFill>
          </p:spPr>
        </p:sp>
      </p:grpSp>
      <p:sp>
        <p:nvSpPr>
          <p:cNvPr name="TextBox 34" id="34"/>
          <p:cNvSpPr txBox="true"/>
          <p:nvPr/>
        </p:nvSpPr>
        <p:spPr>
          <a:xfrm rot="0">
            <a:off x="1219200" y="1130299"/>
            <a:ext cx="7663027" cy="4934269"/>
          </a:xfrm>
          <a:prstGeom prst="rect">
            <a:avLst/>
          </a:prstGeom>
        </p:spPr>
        <p:txBody>
          <a:bodyPr anchor="t" rtlCol="false" tIns="0" lIns="0" bIns="0" rIns="0">
            <a:spAutoFit/>
          </a:bodyPr>
          <a:lstStyle/>
          <a:p>
            <a:pPr algn="l">
              <a:lnSpc>
                <a:spcPts val="5652"/>
              </a:lnSpc>
            </a:pPr>
            <a:r>
              <a:rPr lang="en-US" sz="6650" spc="-332">
                <a:solidFill>
                  <a:srgbClr val="EDEDED"/>
                </a:solidFill>
                <a:latin typeface="Helvetica World Bold"/>
                <a:ea typeface="Helvetica World Bold"/>
                <a:cs typeface="Helvetica World Bold"/>
                <a:sym typeface="Helvetica World Bold"/>
              </a:rPr>
              <a:t>Montre ce que tu connais sur les éclipses et fais preuve de créativité avec ton savoir-faire cosmique !</a:t>
            </a:r>
          </a:p>
        </p:txBody>
      </p:sp>
      <p:sp>
        <p:nvSpPr>
          <p:cNvPr name="TextBox 35" id="35"/>
          <p:cNvSpPr txBox="true"/>
          <p:nvPr/>
        </p:nvSpPr>
        <p:spPr>
          <a:xfrm rot="0">
            <a:off x="1219200" y="6630999"/>
            <a:ext cx="5589077" cy="1086485"/>
          </a:xfrm>
          <a:prstGeom prst="rect">
            <a:avLst/>
          </a:prstGeom>
        </p:spPr>
        <p:txBody>
          <a:bodyPr anchor="t" rtlCol="false" tIns="0" lIns="0" bIns="0" rIns="0">
            <a:spAutoFit/>
          </a:bodyPr>
          <a:lstStyle/>
          <a:p>
            <a:pPr algn="l">
              <a:lnSpc>
                <a:spcPts val="2859"/>
              </a:lnSpc>
            </a:pPr>
            <a:r>
              <a:rPr lang="en-US" sz="2199" spc="-32">
                <a:solidFill>
                  <a:srgbClr val="EDEDED"/>
                </a:solidFill>
                <a:latin typeface="TT Interphases Bold"/>
                <a:ea typeface="TT Interphases Bold"/>
                <a:cs typeface="TT Interphases Bold"/>
                <a:sym typeface="TT Interphases Bold"/>
              </a:rPr>
              <a:t>Expédition à la maison</a:t>
            </a:r>
          </a:p>
          <a:p>
            <a:pPr algn="l">
              <a:lnSpc>
                <a:spcPts val="2859"/>
              </a:lnSpc>
            </a:pPr>
            <a:r>
              <a:rPr lang="en-US" sz="2199" spc="-32">
                <a:solidFill>
                  <a:srgbClr val="EDEDED"/>
                </a:solidFill>
                <a:latin typeface="TT Interphases Bold"/>
                <a:ea typeface="TT Interphases Bold"/>
                <a:cs typeface="TT Interphases Bold"/>
                <a:sym typeface="TT Interphases Bold"/>
              </a:rPr>
              <a:t>Amuse-toi bien chez toi et fais cette activité dans ton propre espace.</a:t>
            </a:r>
          </a:p>
        </p:txBody>
      </p:sp>
    </p:spTree>
  </p:cSld>
  <p:clrMapOvr>
    <a:masterClrMapping/>
  </p:clrMapOvr>
  <p:transition spd="slow">
    <p:push dir="l"/>
  </p:transition>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10560156">
            <a:off x="-1192674" y="-844966"/>
            <a:ext cx="20673348" cy="9713490"/>
          </a:xfrm>
          <a:custGeom>
            <a:avLst/>
            <a:gdLst/>
            <a:ahLst/>
            <a:cxnLst/>
            <a:rect r="r" b="b" t="t" l="l"/>
            <a:pathLst>
              <a:path h="9713490" w="20673348">
                <a:moveTo>
                  <a:pt x="0" y="0"/>
                </a:moveTo>
                <a:lnTo>
                  <a:pt x="20673348" y="0"/>
                </a:lnTo>
                <a:lnTo>
                  <a:pt x="20673348" y="9713490"/>
                </a:lnTo>
                <a:lnTo>
                  <a:pt x="0" y="9713490"/>
                </a:lnTo>
                <a:lnTo>
                  <a:pt x="0" y="0"/>
                </a:lnTo>
                <a:close/>
              </a:path>
            </a:pathLst>
          </a:custGeom>
          <a:blipFill>
            <a:blip r:embed="rId3">
              <a:extLst>
                <a:ext uri="{96DAC541-7B7A-43D3-8B79-37D633B846F1}">
                  <asvg:svgBlip xmlns:asvg="http://schemas.microsoft.com/office/drawing/2016/SVG/main" r:embed="rId4"/>
                </a:ext>
              </a:extLst>
            </a:blip>
            <a:stretch>
              <a:fillRect l="-85981" t="-38582" r="-10917" b="0"/>
            </a:stretch>
          </a:blipFill>
        </p:spPr>
      </p:sp>
      <p:sp>
        <p:nvSpPr>
          <p:cNvPr name="Freeform 4" id="4"/>
          <p:cNvSpPr/>
          <p:nvPr/>
        </p:nvSpPr>
        <p:spPr>
          <a:xfrm flipH="false" flipV="false" rot="2863921">
            <a:off x="17660158" y="3091186"/>
            <a:ext cx="1575441" cy="821576"/>
          </a:xfrm>
          <a:custGeom>
            <a:avLst/>
            <a:gdLst/>
            <a:ahLst/>
            <a:cxnLst/>
            <a:rect r="r" b="b" t="t" l="l"/>
            <a:pathLst>
              <a:path h="821576" w="1575441">
                <a:moveTo>
                  <a:pt x="0" y="0"/>
                </a:moveTo>
                <a:lnTo>
                  <a:pt x="1575441" y="0"/>
                </a:lnTo>
                <a:lnTo>
                  <a:pt x="1575441" y="821576"/>
                </a:lnTo>
                <a:lnTo>
                  <a:pt x="0" y="821576"/>
                </a:lnTo>
                <a:lnTo>
                  <a:pt x="0" y="0"/>
                </a:lnTo>
                <a:close/>
              </a:path>
            </a:pathLst>
          </a:custGeom>
          <a:blipFill>
            <a:blip r:embed="rId5"/>
            <a:stretch>
              <a:fillRect l="0" t="0" r="0" b="0"/>
            </a:stretch>
          </a:blipFill>
        </p:spPr>
      </p:sp>
      <p:sp>
        <p:nvSpPr>
          <p:cNvPr name="TextBox 5" id="5"/>
          <p:cNvSpPr txBox="true"/>
          <p:nvPr/>
        </p:nvSpPr>
        <p:spPr>
          <a:xfrm rot="0">
            <a:off x="1219200" y="1024112"/>
            <a:ext cx="8706536" cy="4224337"/>
          </a:xfrm>
          <a:prstGeom prst="rect">
            <a:avLst/>
          </a:prstGeom>
        </p:spPr>
        <p:txBody>
          <a:bodyPr anchor="t" rtlCol="false" tIns="0" lIns="0" bIns="0" rIns="0">
            <a:spAutoFit/>
          </a:bodyPr>
          <a:lstStyle/>
          <a:p>
            <a:pPr algn="l" marL="0" indent="0" lvl="0">
              <a:lnSpc>
                <a:spcPts val="7312"/>
              </a:lnSpc>
            </a:pPr>
            <a:r>
              <a:rPr lang="en-US" sz="8124" spc="-487">
                <a:solidFill>
                  <a:srgbClr val="050F21"/>
                </a:solidFill>
                <a:latin typeface="Helvetica World Bold"/>
                <a:ea typeface="Helvetica World Bold"/>
                <a:cs typeface="Helvetica World Bold"/>
                <a:sym typeface="Helvetica World Bold"/>
              </a:rPr>
              <a:t>COMMENT PARTICIPER À DES ÉVÉNEMENTS SUR LES ÉCLIPSES ?</a:t>
            </a:r>
          </a:p>
        </p:txBody>
      </p:sp>
      <p:sp>
        <p:nvSpPr>
          <p:cNvPr name="Freeform 6" id="6"/>
          <p:cNvSpPr/>
          <p:nvPr/>
        </p:nvSpPr>
        <p:spPr>
          <a:xfrm flipH="false" flipV="false" rot="0">
            <a:off x="10960979" y="4211202"/>
            <a:ext cx="6179132" cy="5366088"/>
          </a:xfrm>
          <a:custGeom>
            <a:avLst/>
            <a:gdLst/>
            <a:ahLst/>
            <a:cxnLst/>
            <a:rect r="r" b="b" t="t" l="l"/>
            <a:pathLst>
              <a:path h="5366088" w="6179132">
                <a:moveTo>
                  <a:pt x="0" y="0"/>
                </a:moveTo>
                <a:lnTo>
                  <a:pt x="6179133" y="0"/>
                </a:lnTo>
                <a:lnTo>
                  <a:pt x="6179133" y="5366089"/>
                </a:lnTo>
                <a:lnTo>
                  <a:pt x="0" y="536608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transition spd="slow">
    <p:push dir="d"/>
  </p:transition>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grpSp>
        <p:nvGrpSpPr>
          <p:cNvPr name="Group 3" id="3"/>
          <p:cNvGrpSpPr/>
          <p:nvPr/>
        </p:nvGrpSpPr>
        <p:grpSpPr>
          <a:xfrm rot="0">
            <a:off x="13499236" y="5567045"/>
            <a:ext cx="3569564" cy="3691255"/>
            <a:chOff x="0" y="0"/>
            <a:chExt cx="902522" cy="933290"/>
          </a:xfrm>
        </p:grpSpPr>
        <p:sp>
          <p:nvSpPr>
            <p:cNvPr name="Freeform 4" id="4"/>
            <p:cNvSpPr/>
            <p:nvPr/>
          </p:nvSpPr>
          <p:spPr>
            <a:xfrm flipH="false" flipV="false" rot="0">
              <a:off x="0" y="0"/>
              <a:ext cx="902522" cy="933290"/>
            </a:xfrm>
            <a:custGeom>
              <a:avLst/>
              <a:gdLst/>
              <a:ahLst/>
              <a:cxnLst/>
              <a:rect r="r" b="b" t="t" l="l"/>
              <a:pathLst>
                <a:path h="933290" w="902522">
                  <a:moveTo>
                    <a:pt x="49884" y="0"/>
                  </a:moveTo>
                  <a:lnTo>
                    <a:pt x="852638" y="0"/>
                  </a:lnTo>
                  <a:cubicBezTo>
                    <a:pt x="880189" y="0"/>
                    <a:pt x="902522" y="22334"/>
                    <a:pt x="902522" y="49884"/>
                  </a:cubicBezTo>
                  <a:lnTo>
                    <a:pt x="902522" y="883406"/>
                  </a:lnTo>
                  <a:cubicBezTo>
                    <a:pt x="902522" y="910957"/>
                    <a:pt x="880189" y="933290"/>
                    <a:pt x="852638" y="933290"/>
                  </a:cubicBezTo>
                  <a:lnTo>
                    <a:pt x="49884" y="933290"/>
                  </a:lnTo>
                  <a:cubicBezTo>
                    <a:pt x="22334" y="933290"/>
                    <a:pt x="0" y="910957"/>
                    <a:pt x="0" y="883406"/>
                  </a:cubicBezTo>
                  <a:lnTo>
                    <a:pt x="0" y="49884"/>
                  </a:lnTo>
                  <a:cubicBezTo>
                    <a:pt x="0" y="22334"/>
                    <a:pt x="22334" y="0"/>
                    <a:pt x="49884" y="0"/>
                  </a:cubicBezTo>
                  <a:close/>
                </a:path>
              </a:pathLst>
            </a:custGeom>
            <a:solidFill>
              <a:srgbClr val="3E4466"/>
            </a:solidFill>
            <a:ln cap="rnd">
              <a:noFill/>
              <a:prstDash val="solid"/>
              <a:round/>
            </a:ln>
          </p:spPr>
        </p:sp>
        <p:sp>
          <p:nvSpPr>
            <p:cNvPr name="TextBox 5" id="5"/>
            <p:cNvSpPr txBox="true"/>
            <p:nvPr/>
          </p:nvSpPr>
          <p:spPr>
            <a:xfrm>
              <a:off x="0" y="104775"/>
              <a:ext cx="902522" cy="828515"/>
            </a:xfrm>
            <a:prstGeom prst="rect">
              <a:avLst/>
            </a:prstGeom>
          </p:spPr>
          <p:txBody>
            <a:bodyPr anchor="ctr" rtlCol="false" tIns="50800" lIns="50800" bIns="50800" rIns="50800"/>
            <a:lstStyle/>
            <a:p>
              <a:pPr algn="ctr">
                <a:lnSpc>
                  <a:spcPts val="799"/>
                </a:lnSpc>
              </a:pPr>
            </a:p>
          </p:txBody>
        </p:sp>
      </p:grpSp>
      <p:grpSp>
        <p:nvGrpSpPr>
          <p:cNvPr name="Group 6" id="6"/>
          <p:cNvGrpSpPr/>
          <p:nvPr/>
        </p:nvGrpSpPr>
        <p:grpSpPr>
          <a:xfrm rot="0">
            <a:off x="9362466" y="5567045"/>
            <a:ext cx="3568607" cy="3691255"/>
            <a:chOff x="0" y="0"/>
            <a:chExt cx="902280" cy="933290"/>
          </a:xfrm>
        </p:grpSpPr>
        <p:sp>
          <p:nvSpPr>
            <p:cNvPr name="Freeform 7" id="7"/>
            <p:cNvSpPr/>
            <p:nvPr/>
          </p:nvSpPr>
          <p:spPr>
            <a:xfrm flipH="false" flipV="false" rot="0">
              <a:off x="0" y="0"/>
              <a:ext cx="902280" cy="933290"/>
            </a:xfrm>
            <a:custGeom>
              <a:avLst/>
              <a:gdLst/>
              <a:ahLst/>
              <a:cxnLst/>
              <a:rect r="r" b="b" t="t" l="l"/>
              <a:pathLst>
                <a:path h="933290" w="902280">
                  <a:moveTo>
                    <a:pt x="49897" y="0"/>
                  </a:moveTo>
                  <a:lnTo>
                    <a:pt x="852383" y="0"/>
                  </a:lnTo>
                  <a:cubicBezTo>
                    <a:pt x="865617" y="0"/>
                    <a:pt x="878308" y="5257"/>
                    <a:pt x="887666" y="14615"/>
                  </a:cubicBezTo>
                  <a:cubicBezTo>
                    <a:pt x="897023" y="23972"/>
                    <a:pt x="902280" y="36664"/>
                    <a:pt x="902280" y="49897"/>
                  </a:cubicBezTo>
                  <a:lnTo>
                    <a:pt x="902280" y="883393"/>
                  </a:lnTo>
                  <a:cubicBezTo>
                    <a:pt x="902280" y="896627"/>
                    <a:pt x="897023" y="909318"/>
                    <a:pt x="887666" y="918676"/>
                  </a:cubicBezTo>
                  <a:cubicBezTo>
                    <a:pt x="878308" y="928033"/>
                    <a:pt x="865617" y="933290"/>
                    <a:pt x="852383" y="933290"/>
                  </a:cubicBezTo>
                  <a:lnTo>
                    <a:pt x="49897" y="933290"/>
                  </a:lnTo>
                  <a:cubicBezTo>
                    <a:pt x="36664" y="933290"/>
                    <a:pt x="23972" y="928033"/>
                    <a:pt x="14615" y="918676"/>
                  </a:cubicBezTo>
                  <a:cubicBezTo>
                    <a:pt x="5257" y="909318"/>
                    <a:pt x="0" y="896627"/>
                    <a:pt x="0" y="883393"/>
                  </a:cubicBezTo>
                  <a:lnTo>
                    <a:pt x="0" y="49897"/>
                  </a:lnTo>
                  <a:cubicBezTo>
                    <a:pt x="0" y="36664"/>
                    <a:pt x="5257" y="23972"/>
                    <a:pt x="14615" y="14615"/>
                  </a:cubicBezTo>
                  <a:cubicBezTo>
                    <a:pt x="23972" y="5257"/>
                    <a:pt x="36664" y="0"/>
                    <a:pt x="49897" y="0"/>
                  </a:cubicBezTo>
                  <a:close/>
                </a:path>
              </a:pathLst>
            </a:custGeom>
            <a:solidFill>
              <a:srgbClr val="3E4466"/>
            </a:solidFill>
            <a:ln cap="rnd">
              <a:noFill/>
              <a:prstDash val="solid"/>
              <a:round/>
            </a:ln>
          </p:spPr>
        </p:sp>
        <p:sp>
          <p:nvSpPr>
            <p:cNvPr name="TextBox 8" id="8"/>
            <p:cNvSpPr txBox="true"/>
            <p:nvPr/>
          </p:nvSpPr>
          <p:spPr>
            <a:xfrm>
              <a:off x="0" y="104775"/>
              <a:ext cx="902280" cy="828515"/>
            </a:xfrm>
            <a:prstGeom prst="rect">
              <a:avLst/>
            </a:prstGeom>
          </p:spPr>
          <p:txBody>
            <a:bodyPr anchor="ctr" rtlCol="false" tIns="50800" lIns="50800" bIns="50800" rIns="50800"/>
            <a:lstStyle/>
            <a:p>
              <a:pPr algn="ctr">
                <a:lnSpc>
                  <a:spcPts val="799"/>
                </a:lnSpc>
              </a:pPr>
            </a:p>
          </p:txBody>
        </p:sp>
      </p:grpSp>
      <p:grpSp>
        <p:nvGrpSpPr>
          <p:cNvPr name="Group 9" id="9"/>
          <p:cNvGrpSpPr/>
          <p:nvPr/>
        </p:nvGrpSpPr>
        <p:grpSpPr>
          <a:xfrm rot="0">
            <a:off x="9362466" y="1219376"/>
            <a:ext cx="3568607" cy="3691255"/>
            <a:chOff x="0" y="0"/>
            <a:chExt cx="902280" cy="933290"/>
          </a:xfrm>
        </p:grpSpPr>
        <p:sp>
          <p:nvSpPr>
            <p:cNvPr name="Freeform 10" id="10"/>
            <p:cNvSpPr/>
            <p:nvPr/>
          </p:nvSpPr>
          <p:spPr>
            <a:xfrm flipH="false" flipV="false" rot="0">
              <a:off x="0" y="0"/>
              <a:ext cx="902280" cy="933290"/>
            </a:xfrm>
            <a:custGeom>
              <a:avLst/>
              <a:gdLst/>
              <a:ahLst/>
              <a:cxnLst/>
              <a:rect r="r" b="b" t="t" l="l"/>
              <a:pathLst>
                <a:path h="933290" w="902280">
                  <a:moveTo>
                    <a:pt x="49897" y="0"/>
                  </a:moveTo>
                  <a:lnTo>
                    <a:pt x="852383" y="0"/>
                  </a:lnTo>
                  <a:cubicBezTo>
                    <a:pt x="865617" y="0"/>
                    <a:pt x="878308" y="5257"/>
                    <a:pt x="887666" y="14615"/>
                  </a:cubicBezTo>
                  <a:cubicBezTo>
                    <a:pt x="897023" y="23972"/>
                    <a:pt x="902280" y="36664"/>
                    <a:pt x="902280" y="49897"/>
                  </a:cubicBezTo>
                  <a:lnTo>
                    <a:pt x="902280" y="883393"/>
                  </a:lnTo>
                  <a:cubicBezTo>
                    <a:pt x="902280" y="896627"/>
                    <a:pt x="897023" y="909318"/>
                    <a:pt x="887666" y="918676"/>
                  </a:cubicBezTo>
                  <a:cubicBezTo>
                    <a:pt x="878308" y="928033"/>
                    <a:pt x="865617" y="933290"/>
                    <a:pt x="852383" y="933290"/>
                  </a:cubicBezTo>
                  <a:lnTo>
                    <a:pt x="49897" y="933290"/>
                  </a:lnTo>
                  <a:cubicBezTo>
                    <a:pt x="36664" y="933290"/>
                    <a:pt x="23972" y="928033"/>
                    <a:pt x="14615" y="918676"/>
                  </a:cubicBezTo>
                  <a:cubicBezTo>
                    <a:pt x="5257" y="909318"/>
                    <a:pt x="0" y="896627"/>
                    <a:pt x="0" y="883393"/>
                  </a:cubicBezTo>
                  <a:lnTo>
                    <a:pt x="0" y="49897"/>
                  </a:lnTo>
                  <a:cubicBezTo>
                    <a:pt x="0" y="36664"/>
                    <a:pt x="5257" y="23972"/>
                    <a:pt x="14615" y="14615"/>
                  </a:cubicBezTo>
                  <a:cubicBezTo>
                    <a:pt x="23972" y="5257"/>
                    <a:pt x="36664" y="0"/>
                    <a:pt x="49897" y="0"/>
                  </a:cubicBezTo>
                  <a:close/>
                </a:path>
              </a:pathLst>
            </a:custGeom>
            <a:solidFill>
              <a:srgbClr val="3E4466"/>
            </a:solidFill>
            <a:ln cap="rnd">
              <a:noFill/>
              <a:prstDash val="solid"/>
              <a:round/>
            </a:ln>
          </p:spPr>
        </p:sp>
        <p:sp>
          <p:nvSpPr>
            <p:cNvPr name="TextBox 11" id="11"/>
            <p:cNvSpPr txBox="true"/>
            <p:nvPr/>
          </p:nvSpPr>
          <p:spPr>
            <a:xfrm>
              <a:off x="0" y="104775"/>
              <a:ext cx="902280" cy="828515"/>
            </a:xfrm>
            <a:prstGeom prst="rect">
              <a:avLst/>
            </a:prstGeom>
          </p:spPr>
          <p:txBody>
            <a:bodyPr anchor="ctr" rtlCol="false" tIns="50800" lIns="50800" bIns="50800" rIns="50800"/>
            <a:lstStyle/>
            <a:p>
              <a:pPr algn="ctr">
                <a:lnSpc>
                  <a:spcPts val="799"/>
                </a:lnSpc>
              </a:pPr>
            </a:p>
          </p:txBody>
        </p:sp>
      </p:grpSp>
      <p:grpSp>
        <p:nvGrpSpPr>
          <p:cNvPr name="Group 12" id="12"/>
          <p:cNvGrpSpPr/>
          <p:nvPr/>
        </p:nvGrpSpPr>
        <p:grpSpPr>
          <a:xfrm rot="0">
            <a:off x="13499236" y="1219376"/>
            <a:ext cx="3568607" cy="3691255"/>
            <a:chOff x="0" y="0"/>
            <a:chExt cx="902280" cy="933290"/>
          </a:xfrm>
        </p:grpSpPr>
        <p:sp>
          <p:nvSpPr>
            <p:cNvPr name="Freeform 13" id="13"/>
            <p:cNvSpPr/>
            <p:nvPr/>
          </p:nvSpPr>
          <p:spPr>
            <a:xfrm flipH="false" flipV="false" rot="0">
              <a:off x="0" y="0"/>
              <a:ext cx="902280" cy="933290"/>
            </a:xfrm>
            <a:custGeom>
              <a:avLst/>
              <a:gdLst/>
              <a:ahLst/>
              <a:cxnLst/>
              <a:rect r="r" b="b" t="t" l="l"/>
              <a:pathLst>
                <a:path h="933290" w="902280">
                  <a:moveTo>
                    <a:pt x="49897" y="0"/>
                  </a:moveTo>
                  <a:lnTo>
                    <a:pt x="852383" y="0"/>
                  </a:lnTo>
                  <a:cubicBezTo>
                    <a:pt x="865617" y="0"/>
                    <a:pt x="878308" y="5257"/>
                    <a:pt x="887666" y="14615"/>
                  </a:cubicBezTo>
                  <a:cubicBezTo>
                    <a:pt x="897023" y="23972"/>
                    <a:pt x="902280" y="36664"/>
                    <a:pt x="902280" y="49897"/>
                  </a:cubicBezTo>
                  <a:lnTo>
                    <a:pt x="902280" y="883393"/>
                  </a:lnTo>
                  <a:cubicBezTo>
                    <a:pt x="902280" y="896627"/>
                    <a:pt x="897023" y="909318"/>
                    <a:pt x="887666" y="918676"/>
                  </a:cubicBezTo>
                  <a:cubicBezTo>
                    <a:pt x="878308" y="928033"/>
                    <a:pt x="865617" y="933290"/>
                    <a:pt x="852383" y="933290"/>
                  </a:cubicBezTo>
                  <a:lnTo>
                    <a:pt x="49897" y="933290"/>
                  </a:lnTo>
                  <a:cubicBezTo>
                    <a:pt x="36664" y="933290"/>
                    <a:pt x="23972" y="928033"/>
                    <a:pt x="14615" y="918676"/>
                  </a:cubicBezTo>
                  <a:cubicBezTo>
                    <a:pt x="5257" y="909318"/>
                    <a:pt x="0" y="896627"/>
                    <a:pt x="0" y="883393"/>
                  </a:cubicBezTo>
                  <a:lnTo>
                    <a:pt x="0" y="49897"/>
                  </a:lnTo>
                  <a:cubicBezTo>
                    <a:pt x="0" y="36664"/>
                    <a:pt x="5257" y="23972"/>
                    <a:pt x="14615" y="14615"/>
                  </a:cubicBezTo>
                  <a:cubicBezTo>
                    <a:pt x="23972" y="5257"/>
                    <a:pt x="36664" y="0"/>
                    <a:pt x="49897" y="0"/>
                  </a:cubicBezTo>
                  <a:close/>
                </a:path>
              </a:pathLst>
            </a:custGeom>
            <a:solidFill>
              <a:srgbClr val="3E4466"/>
            </a:solidFill>
            <a:ln cap="rnd">
              <a:noFill/>
              <a:prstDash val="solid"/>
              <a:round/>
            </a:ln>
          </p:spPr>
        </p:sp>
        <p:sp>
          <p:nvSpPr>
            <p:cNvPr name="TextBox 14" id="14"/>
            <p:cNvSpPr txBox="true"/>
            <p:nvPr/>
          </p:nvSpPr>
          <p:spPr>
            <a:xfrm>
              <a:off x="0" y="104775"/>
              <a:ext cx="902280" cy="828515"/>
            </a:xfrm>
            <a:prstGeom prst="rect">
              <a:avLst/>
            </a:prstGeom>
          </p:spPr>
          <p:txBody>
            <a:bodyPr anchor="ctr" rtlCol="false" tIns="50800" lIns="50800" bIns="50800" rIns="50800"/>
            <a:lstStyle/>
            <a:p>
              <a:pPr algn="ctr">
                <a:lnSpc>
                  <a:spcPts val="799"/>
                </a:lnSpc>
              </a:pPr>
            </a:p>
          </p:txBody>
        </p:sp>
      </p:grpSp>
      <p:sp>
        <p:nvSpPr>
          <p:cNvPr name="Freeform 15" id="15"/>
          <p:cNvSpPr/>
          <p:nvPr/>
        </p:nvSpPr>
        <p:spPr>
          <a:xfrm flipH="false" flipV="false" rot="0">
            <a:off x="5484966" y="7352988"/>
            <a:ext cx="543238" cy="543238"/>
          </a:xfrm>
          <a:custGeom>
            <a:avLst/>
            <a:gdLst/>
            <a:ahLst/>
            <a:cxnLst/>
            <a:rect r="r" b="b" t="t" l="l"/>
            <a:pathLst>
              <a:path h="543238" w="543238">
                <a:moveTo>
                  <a:pt x="0" y="0"/>
                </a:moveTo>
                <a:lnTo>
                  <a:pt x="543237" y="0"/>
                </a:lnTo>
                <a:lnTo>
                  <a:pt x="543237" y="543237"/>
                </a:lnTo>
                <a:lnTo>
                  <a:pt x="0" y="54323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false" flipV="false" rot="0">
            <a:off x="6703344" y="2523266"/>
            <a:ext cx="390838" cy="390838"/>
          </a:xfrm>
          <a:custGeom>
            <a:avLst/>
            <a:gdLst/>
            <a:ahLst/>
            <a:cxnLst/>
            <a:rect r="r" b="b" t="t" l="l"/>
            <a:pathLst>
              <a:path h="390838" w="390838">
                <a:moveTo>
                  <a:pt x="0" y="0"/>
                </a:moveTo>
                <a:lnTo>
                  <a:pt x="390837" y="0"/>
                </a:lnTo>
                <a:lnTo>
                  <a:pt x="390837" y="390838"/>
                </a:lnTo>
                <a:lnTo>
                  <a:pt x="0" y="39083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7" id="17"/>
          <p:cNvSpPr/>
          <p:nvPr/>
        </p:nvSpPr>
        <p:spPr>
          <a:xfrm flipH="false" flipV="false" rot="0">
            <a:off x="11973528" y="1558278"/>
            <a:ext cx="603691" cy="411265"/>
          </a:xfrm>
          <a:custGeom>
            <a:avLst/>
            <a:gdLst/>
            <a:ahLst/>
            <a:cxnLst/>
            <a:rect r="r" b="b" t="t" l="l"/>
            <a:pathLst>
              <a:path h="411265" w="603691">
                <a:moveTo>
                  <a:pt x="0" y="0"/>
                </a:moveTo>
                <a:lnTo>
                  <a:pt x="603691" y="0"/>
                </a:lnTo>
                <a:lnTo>
                  <a:pt x="603691" y="411264"/>
                </a:lnTo>
                <a:lnTo>
                  <a:pt x="0" y="41126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8" id="18"/>
          <p:cNvSpPr/>
          <p:nvPr/>
        </p:nvSpPr>
        <p:spPr>
          <a:xfrm flipH="false" flipV="false" rot="0">
            <a:off x="16333498" y="1558278"/>
            <a:ext cx="388305" cy="566925"/>
          </a:xfrm>
          <a:custGeom>
            <a:avLst/>
            <a:gdLst/>
            <a:ahLst/>
            <a:cxnLst/>
            <a:rect r="r" b="b" t="t" l="l"/>
            <a:pathLst>
              <a:path h="566925" w="388305">
                <a:moveTo>
                  <a:pt x="0" y="0"/>
                </a:moveTo>
                <a:lnTo>
                  <a:pt x="388305" y="0"/>
                </a:lnTo>
                <a:lnTo>
                  <a:pt x="388305" y="566925"/>
                </a:lnTo>
                <a:lnTo>
                  <a:pt x="0" y="566925"/>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a:ln cap="sq">
            <a:noFill/>
            <a:prstDash val="solid"/>
            <a:miter/>
          </a:ln>
        </p:spPr>
      </p:sp>
      <p:sp>
        <p:nvSpPr>
          <p:cNvPr name="Freeform 19" id="19"/>
          <p:cNvSpPr/>
          <p:nvPr/>
        </p:nvSpPr>
        <p:spPr>
          <a:xfrm flipH="false" flipV="false" rot="0">
            <a:off x="12277459" y="5915612"/>
            <a:ext cx="303931" cy="451790"/>
          </a:xfrm>
          <a:custGeom>
            <a:avLst/>
            <a:gdLst/>
            <a:ahLst/>
            <a:cxnLst/>
            <a:rect r="r" b="b" t="t" l="l"/>
            <a:pathLst>
              <a:path h="451790" w="303931">
                <a:moveTo>
                  <a:pt x="0" y="0"/>
                </a:moveTo>
                <a:lnTo>
                  <a:pt x="303931" y="0"/>
                </a:lnTo>
                <a:lnTo>
                  <a:pt x="303931" y="451790"/>
                </a:lnTo>
                <a:lnTo>
                  <a:pt x="0" y="45179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a:ln cap="sq">
            <a:noFill/>
            <a:prstDash val="solid"/>
            <a:miter/>
          </a:ln>
        </p:spPr>
      </p:sp>
      <p:sp>
        <p:nvSpPr>
          <p:cNvPr name="TextBox 20" id="20"/>
          <p:cNvSpPr txBox="true"/>
          <p:nvPr/>
        </p:nvSpPr>
        <p:spPr>
          <a:xfrm rot="0">
            <a:off x="13853090" y="8358188"/>
            <a:ext cx="2567596" cy="412433"/>
          </a:xfrm>
          <a:prstGeom prst="rect">
            <a:avLst/>
          </a:prstGeom>
        </p:spPr>
        <p:txBody>
          <a:bodyPr anchor="t" rtlCol="false" tIns="0" lIns="0" bIns="0" rIns="0">
            <a:spAutoFit/>
          </a:bodyPr>
          <a:lstStyle/>
          <a:p>
            <a:pPr algn="l" marL="0" indent="0" lvl="1">
              <a:lnSpc>
                <a:spcPts val="1657"/>
              </a:lnSpc>
              <a:spcBef>
                <a:spcPct val="0"/>
              </a:spcBef>
            </a:pPr>
            <a:r>
              <a:rPr lang="en-US" sz="1275" spc="-19" strike="noStrike" u="none">
                <a:solidFill>
                  <a:srgbClr val="EDEDED"/>
                </a:solidFill>
                <a:latin typeface="TT Interphases"/>
                <a:ea typeface="TT Interphases"/>
                <a:cs typeface="TT Interphases"/>
                <a:sym typeface="TT Interphases"/>
              </a:rPr>
              <a:t>les informations sur la sécurité et l'enthousiasme autour des éclipses !</a:t>
            </a:r>
          </a:p>
        </p:txBody>
      </p:sp>
      <p:sp>
        <p:nvSpPr>
          <p:cNvPr name="TextBox 21" id="21"/>
          <p:cNvSpPr txBox="true"/>
          <p:nvPr/>
        </p:nvSpPr>
        <p:spPr>
          <a:xfrm rot="0">
            <a:off x="1219200" y="1149349"/>
            <a:ext cx="6843266" cy="3503137"/>
          </a:xfrm>
          <a:prstGeom prst="rect">
            <a:avLst/>
          </a:prstGeom>
        </p:spPr>
        <p:txBody>
          <a:bodyPr anchor="t" rtlCol="false" tIns="0" lIns="0" bIns="0" rIns="0">
            <a:spAutoFit/>
          </a:bodyPr>
          <a:lstStyle/>
          <a:p>
            <a:pPr algn="l">
              <a:lnSpc>
                <a:spcPts val="5971"/>
              </a:lnSpc>
            </a:pPr>
            <a:r>
              <a:rPr lang="en-US" sz="7025" spc="-351">
                <a:solidFill>
                  <a:srgbClr val="EDEDED"/>
                </a:solidFill>
                <a:latin typeface="Helvetica World Bold"/>
                <a:ea typeface="Helvetica World Bold"/>
                <a:cs typeface="Helvetica World Bold"/>
                <a:sym typeface="Helvetica World Bold"/>
              </a:rPr>
              <a:t>Implique ta communauté lors d'événements sur les éclipses !</a:t>
            </a:r>
          </a:p>
        </p:txBody>
      </p:sp>
      <p:sp>
        <p:nvSpPr>
          <p:cNvPr name="TextBox 22" id="22"/>
          <p:cNvSpPr txBox="true"/>
          <p:nvPr/>
        </p:nvSpPr>
        <p:spPr>
          <a:xfrm rot="0">
            <a:off x="9716320" y="7520623"/>
            <a:ext cx="2860899" cy="375603"/>
          </a:xfrm>
          <a:prstGeom prst="rect">
            <a:avLst/>
          </a:prstGeom>
        </p:spPr>
        <p:txBody>
          <a:bodyPr anchor="t" rtlCol="false" tIns="0" lIns="0" bIns="0" rIns="0">
            <a:spAutoFit/>
          </a:bodyPr>
          <a:lstStyle/>
          <a:p>
            <a:pPr algn="l" marL="0" indent="0" lvl="0">
              <a:lnSpc>
                <a:spcPts val="2600"/>
              </a:lnSpc>
              <a:spcBef>
                <a:spcPct val="0"/>
              </a:spcBef>
            </a:pPr>
            <a:r>
              <a:rPr lang="en-US" sz="2600" spc="-130">
                <a:solidFill>
                  <a:srgbClr val="EDEDED"/>
                </a:solidFill>
                <a:latin typeface="Helvetica World Bold"/>
                <a:ea typeface="Helvetica World Bold"/>
                <a:cs typeface="Helvetica World Bold"/>
                <a:sym typeface="Helvetica World Bold"/>
              </a:rPr>
              <a:t>PARTICIPE</a:t>
            </a:r>
          </a:p>
        </p:txBody>
      </p:sp>
      <p:sp>
        <p:nvSpPr>
          <p:cNvPr name="TextBox 23" id="23"/>
          <p:cNvSpPr txBox="true"/>
          <p:nvPr/>
        </p:nvSpPr>
        <p:spPr>
          <a:xfrm rot="0">
            <a:off x="13843565" y="7520623"/>
            <a:ext cx="2860899" cy="729933"/>
          </a:xfrm>
          <a:prstGeom prst="rect">
            <a:avLst/>
          </a:prstGeom>
        </p:spPr>
        <p:txBody>
          <a:bodyPr anchor="t" rtlCol="false" tIns="0" lIns="0" bIns="0" rIns="0">
            <a:spAutoFit/>
          </a:bodyPr>
          <a:lstStyle/>
          <a:p>
            <a:pPr algn="l">
              <a:lnSpc>
                <a:spcPts val="2675"/>
              </a:lnSpc>
            </a:pPr>
            <a:r>
              <a:rPr lang="en-US" sz="2675" spc="-133">
                <a:solidFill>
                  <a:srgbClr val="EDEDED"/>
                </a:solidFill>
                <a:latin typeface="Helvetica World Bold"/>
                <a:ea typeface="Helvetica World Bold"/>
                <a:cs typeface="Helvetica World Bold"/>
                <a:sym typeface="Helvetica World Bold"/>
              </a:rPr>
              <a:t>PARTAGE</a:t>
            </a:r>
          </a:p>
          <a:p>
            <a:pPr algn="l">
              <a:lnSpc>
                <a:spcPts val="2675"/>
              </a:lnSpc>
            </a:pPr>
          </a:p>
        </p:txBody>
      </p:sp>
      <p:sp>
        <p:nvSpPr>
          <p:cNvPr name="TextBox 24" id="24"/>
          <p:cNvSpPr txBox="true"/>
          <p:nvPr/>
        </p:nvSpPr>
        <p:spPr>
          <a:xfrm rot="0">
            <a:off x="9716320" y="3232297"/>
            <a:ext cx="2860899" cy="375603"/>
          </a:xfrm>
          <a:prstGeom prst="rect">
            <a:avLst/>
          </a:prstGeom>
        </p:spPr>
        <p:txBody>
          <a:bodyPr anchor="t" rtlCol="false" tIns="0" lIns="0" bIns="0" rIns="0">
            <a:spAutoFit/>
          </a:bodyPr>
          <a:lstStyle/>
          <a:p>
            <a:pPr algn="l" marL="0" indent="0" lvl="0">
              <a:lnSpc>
                <a:spcPts val="2600"/>
              </a:lnSpc>
              <a:spcBef>
                <a:spcPct val="0"/>
              </a:spcBef>
            </a:pPr>
            <a:r>
              <a:rPr lang="en-US" sz="2600" spc="-130">
                <a:solidFill>
                  <a:srgbClr val="EDEDED"/>
                </a:solidFill>
                <a:latin typeface="Helvetica World Bold"/>
                <a:ea typeface="Helvetica World Bold"/>
                <a:cs typeface="Helvetica World Bold"/>
                <a:sym typeface="Helvetica World Bold"/>
              </a:rPr>
              <a:t>REGARDE</a:t>
            </a:r>
          </a:p>
        </p:txBody>
      </p:sp>
      <p:sp>
        <p:nvSpPr>
          <p:cNvPr name="TextBox 25" id="25"/>
          <p:cNvSpPr txBox="true"/>
          <p:nvPr/>
        </p:nvSpPr>
        <p:spPr>
          <a:xfrm rot="0">
            <a:off x="13853090" y="3232297"/>
            <a:ext cx="2860899" cy="375603"/>
          </a:xfrm>
          <a:prstGeom prst="rect">
            <a:avLst/>
          </a:prstGeom>
        </p:spPr>
        <p:txBody>
          <a:bodyPr anchor="t" rtlCol="false" tIns="0" lIns="0" bIns="0" rIns="0">
            <a:spAutoFit/>
          </a:bodyPr>
          <a:lstStyle/>
          <a:p>
            <a:pPr algn="l" marL="0" indent="0" lvl="0">
              <a:lnSpc>
                <a:spcPts val="2600"/>
              </a:lnSpc>
              <a:spcBef>
                <a:spcPct val="0"/>
              </a:spcBef>
            </a:pPr>
            <a:r>
              <a:rPr lang="en-US" sz="2600" spc="-130">
                <a:solidFill>
                  <a:srgbClr val="EDEDED"/>
                </a:solidFill>
                <a:latin typeface="Helvetica World Bold"/>
                <a:ea typeface="Helvetica World Bold"/>
                <a:cs typeface="Helvetica World Bold"/>
                <a:sym typeface="Helvetica World Bold"/>
              </a:rPr>
              <a:t>ORGANISE</a:t>
            </a:r>
          </a:p>
        </p:txBody>
      </p:sp>
      <p:sp>
        <p:nvSpPr>
          <p:cNvPr name="TextBox 26" id="26"/>
          <p:cNvSpPr txBox="true"/>
          <p:nvPr/>
        </p:nvSpPr>
        <p:spPr>
          <a:xfrm rot="0">
            <a:off x="9716320" y="8001000"/>
            <a:ext cx="1921044" cy="448628"/>
          </a:xfrm>
          <a:prstGeom prst="rect">
            <a:avLst/>
          </a:prstGeom>
        </p:spPr>
        <p:txBody>
          <a:bodyPr anchor="t" rtlCol="false" tIns="0" lIns="0" bIns="0" rIns="0">
            <a:spAutoFit/>
          </a:bodyPr>
          <a:lstStyle/>
          <a:p>
            <a:pPr algn="l" marL="0" indent="0" lvl="1">
              <a:lnSpc>
                <a:spcPts val="1852"/>
              </a:lnSpc>
              <a:spcBef>
                <a:spcPct val="0"/>
              </a:spcBef>
            </a:pPr>
            <a:r>
              <a:rPr lang="en-US" sz="1425" spc="-21" strike="noStrike" u="none">
                <a:solidFill>
                  <a:srgbClr val="EDEDED"/>
                </a:solidFill>
                <a:latin typeface="TT Interphases"/>
                <a:ea typeface="TT Interphases"/>
                <a:cs typeface="TT Interphases"/>
                <a:sym typeface="TT Interphases"/>
              </a:rPr>
              <a:t>à un projet de science citoyenne avec la NASA.</a:t>
            </a:r>
          </a:p>
        </p:txBody>
      </p:sp>
      <p:sp>
        <p:nvSpPr>
          <p:cNvPr name="TextBox 27" id="27"/>
          <p:cNvSpPr txBox="true"/>
          <p:nvPr/>
        </p:nvSpPr>
        <p:spPr>
          <a:xfrm rot="0">
            <a:off x="9716320" y="3712674"/>
            <a:ext cx="2146846" cy="448628"/>
          </a:xfrm>
          <a:prstGeom prst="rect">
            <a:avLst/>
          </a:prstGeom>
        </p:spPr>
        <p:txBody>
          <a:bodyPr anchor="t" rtlCol="false" tIns="0" lIns="0" bIns="0" rIns="0">
            <a:spAutoFit/>
          </a:bodyPr>
          <a:lstStyle/>
          <a:p>
            <a:pPr algn="l" marL="0" indent="0" lvl="1">
              <a:lnSpc>
                <a:spcPts val="1852"/>
              </a:lnSpc>
              <a:spcBef>
                <a:spcPct val="0"/>
              </a:spcBef>
            </a:pPr>
            <a:r>
              <a:rPr lang="en-US" sz="1425" spc="-21" strike="noStrike" u="none">
                <a:solidFill>
                  <a:srgbClr val="EDEDED"/>
                </a:solidFill>
                <a:latin typeface="TT Interphases"/>
                <a:ea typeface="TT Interphases"/>
                <a:cs typeface="TT Interphases"/>
                <a:sym typeface="TT Interphases"/>
              </a:rPr>
              <a:t>les émissions et la diffusion en direct de la NASA.</a:t>
            </a:r>
          </a:p>
        </p:txBody>
      </p:sp>
      <p:sp>
        <p:nvSpPr>
          <p:cNvPr name="TextBox 28" id="28"/>
          <p:cNvSpPr txBox="true"/>
          <p:nvPr/>
        </p:nvSpPr>
        <p:spPr>
          <a:xfrm rot="0">
            <a:off x="13853090" y="3712674"/>
            <a:ext cx="2567596" cy="733425"/>
          </a:xfrm>
          <a:prstGeom prst="rect">
            <a:avLst/>
          </a:prstGeom>
        </p:spPr>
        <p:txBody>
          <a:bodyPr anchor="t" rtlCol="false" tIns="0" lIns="0" bIns="0" rIns="0">
            <a:spAutoFit/>
          </a:bodyPr>
          <a:lstStyle/>
          <a:p>
            <a:pPr algn="l">
              <a:lnSpc>
                <a:spcPts val="1950"/>
              </a:lnSpc>
            </a:pPr>
            <a:r>
              <a:rPr lang="en-US" sz="1500" spc="-22">
                <a:solidFill>
                  <a:srgbClr val="EDEDED"/>
                </a:solidFill>
                <a:latin typeface="TT Interphases"/>
                <a:ea typeface="TT Interphases"/>
                <a:cs typeface="TT Interphases"/>
                <a:sym typeface="TT Interphases"/>
              </a:rPr>
              <a:t>des activités d'engagement sur les éclipses avec ta famille ou tes groupes communautaires.</a:t>
            </a:r>
          </a:p>
        </p:txBody>
      </p:sp>
      <p:sp>
        <p:nvSpPr>
          <p:cNvPr name="TextBox 29" id="29"/>
          <p:cNvSpPr txBox="true"/>
          <p:nvPr/>
        </p:nvSpPr>
        <p:spPr>
          <a:xfrm rot="0">
            <a:off x="9706795" y="5632914"/>
            <a:ext cx="2266732" cy="1578146"/>
          </a:xfrm>
          <a:prstGeom prst="rect">
            <a:avLst/>
          </a:prstGeom>
        </p:spPr>
        <p:txBody>
          <a:bodyPr anchor="t" rtlCol="false" tIns="0" lIns="0" bIns="0" rIns="0">
            <a:spAutoFit/>
          </a:bodyPr>
          <a:lstStyle/>
          <a:p>
            <a:pPr algn="l" marL="0" indent="0" lvl="0">
              <a:lnSpc>
                <a:spcPts val="10756"/>
              </a:lnSpc>
            </a:pPr>
            <a:r>
              <a:rPr lang="en-US" sz="10756" spc="-537">
                <a:solidFill>
                  <a:srgbClr val="EDEDED"/>
                </a:solidFill>
                <a:latin typeface="Helvetica World Bold"/>
                <a:ea typeface="Helvetica World Bold"/>
                <a:cs typeface="Helvetica World Bold"/>
                <a:sym typeface="Helvetica World Bold"/>
              </a:rPr>
              <a:t>3</a:t>
            </a:r>
          </a:p>
        </p:txBody>
      </p:sp>
      <p:sp>
        <p:nvSpPr>
          <p:cNvPr name="TextBox 30" id="30"/>
          <p:cNvSpPr txBox="true"/>
          <p:nvPr/>
        </p:nvSpPr>
        <p:spPr>
          <a:xfrm rot="0">
            <a:off x="9642873" y="1285245"/>
            <a:ext cx="2220293" cy="1578146"/>
          </a:xfrm>
          <a:prstGeom prst="rect">
            <a:avLst/>
          </a:prstGeom>
        </p:spPr>
        <p:txBody>
          <a:bodyPr anchor="t" rtlCol="false" tIns="0" lIns="0" bIns="0" rIns="0">
            <a:spAutoFit/>
          </a:bodyPr>
          <a:lstStyle/>
          <a:p>
            <a:pPr algn="l" marL="0" indent="0" lvl="0">
              <a:lnSpc>
                <a:spcPts val="10756"/>
              </a:lnSpc>
            </a:pPr>
            <a:r>
              <a:rPr lang="en-US" sz="10756" spc="-1613">
                <a:solidFill>
                  <a:srgbClr val="EDEDED"/>
                </a:solidFill>
                <a:latin typeface="Helvetica World Bold"/>
                <a:ea typeface="Helvetica World Bold"/>
                <a:cs typeface="Helvetica World Bold"/>
                <a:sym typeface="Helvetica World Bold"/>
              </a:rPr>
              <a:t>1</a:t>
            </a:r>
          </a:p>
        </p:txBody>
      </p:sp>
      <p:sp>
        <p:nvSpPr>
          <p:cNvPr name="TextBox 31" id="31"/>
          <p:cNvSpPr txBox="true"/>
          <p:nvPr/>
        </p:nvSpPr>
        <p:spPr>
          <a:xfrm rot="0">
            <a:off x="13843565" y="1285245"/>
            <a:ext cx="2400837" cy="1578146"/>
          </a:xfrm>
          <a:prstGeom prst="rect">
            <a:avLst/>
          </a:prstGeom>
        </p:spPr>
        <p:txBody>
          <a:bodyPr anchor="t" rtlCol="false" tIns="0" lIns="0" bIns="0" rIns="0">
            <a:spAutoFit/>
          </a:bodyPr>
          <a:lstStyle/>
          <a:p>
            <a:pPr algn="l" marL="0" indent="0" lvl="0">
              <a:lnSpc>
                <a:spcPts val="10756"/>
              </a:lnSpc>
            </a:pPr>
            <a:r>
              <a:rPr lang="en-US" sz="10756">
                <a:solidFill>
                  <a:srgbClr val="EDEDED"/>
                </a:solidFill>
                <a:latin typeface="Helvetica World Bold"/>
                <a:ea typeface="Helvetica World Bold"/>
                <a:cs typeface="Helvetica World Bold"/>
                <a:sym typeface="Helvetica World Bold"/>
              </a:rPr>
              <a:t>2</a:t>
            </a:r>
          </a:p>
        </p:txBody>
      </p:sp>
      <p:sp>
        <p:nvSpPr>
          <p:cNvPr name="TextBox 32" id="32"/>
          <p:cNvSpPr txBox="true"/>
          <p:nvPr/>
        </p:nvSpPr>
        <p:spPr>
          <a:xfrm rot="0">
            <a:off x="13843565" y="5632914"/>
            <a:ext cx="2400837" cy="1578146"/>
          </a:xfrm>
          <a:prstGeom prst="rect">
            <a:avLst/>
          </a:prstGeom>
        </p:spPr>
        <p:txBody>
          <a:bodyPr anchor="t" rtlCol="false" tIns="0" lIns="0" bIns="0" rIns="0">
            <a:spAutoFit/>
          </a:bodyPr>
          <a:lstStyle/>
          <a:p>
            <a:pPr algn="l" marL="0" indent="0" lvl="0">
              <a:lnSpc>
                <a:spcPts val="10756"/>
              </a:lnSpc>
            </a:pPr>
            <a:r>
              <a:rPr lang="en-US" sz="10756">
                <a:solidFill>
                  <a:srgbClr val="EDEDED"/>
                </a:solidFill>
                <a:latin typeface="Helvetica World Bold"/>
                <a:ea typeface="Helvetica World Bold"/>
                <a:cs typeface="Helvetica World Bold"/>
                <a:sym typeface="Helvetica World Bold"/>
              </a:rPr>
              <a:t>4</a:t>
            </a:r>
          </a:p>
        </p:txBody>
      </p:sp>
      <p:sp>
        <p:nvSpPr>
          <p:cNvPr name="TextBox 33" id="33"/>
          <p:cNvSpPr txBox="true"/>
          <p:nvPr/>
        </p:nvSpPr>
        <p:spPr>
          <a:xfrm rot="0">
            <a:off x="1219200" y="5768328"/>
            <a:ext cx="6477567" cy="604520"/>
          </a:xfrm>
          <a:prstGeom prst="rect">
            <a:avLst/>
          </a:prstGeom>
        </p:spPr>
        <p:txBody>
          <a:bodyPr anchor="t" rtlCol="false" tIns="0" lIns="0" bIns="0" rIns="0">
            <a:spAutoFit/>
          </a:bodyPr>
          <a:lstStyle/>
          <a:p>
            <a:pPr algn="l" marL="0" indent="0" lvl="0">
              <a:lnSpc>
                <a:spcPts val="2469"/>
              </a:lnSpc>
              <a:spcBef>
                <a:spcPct val="0"/>
              </a:spcBef>
            </a:pPr>
            <a:r>
              <a:rPr lang="en-US" sz="1899" spc="-28">
                <a:solidFill>
                  <a:srgbClr val="EDEDED"/>
                </a:solidFill>
                <a:latin typeface="TT Interphases"/>
                <a:ea typeface="TT Interphases"/>
                <a:cs typeface="TT Interphases"/>
                <a:sym typeface="TT Interphases"/>
              </a:rPr>
              <a:t>Voici comment persuader ta famille et tes amis de te rejoindre pour assister à cet événement céleste impressionnant :</a:t>
            </a:r>
          </a:p>
        </p:txBody>
      </p:sp>
      <p:sp>
        <p:nvSpPr>
          <p:cNvPr name="Freeform 34" id="34"/>
          <p:cNvSpPr/>
          <p:nvPr/>
        </p:nvSpPr>
        <p:spPr>
          <a:xfrm flipH="false" flipV="false" rot="0">
            <a:off x="16119569" y="5901230"/>
            <a:ext cx="602235" cy="466172"/>
          </a:xfrm>
          <a:custGeom>
            <a:avLst/>
            <a:gdLst/>
            <a:ahLst/>
            <a:cxnLst/>
            <a:rect r="r" b="b" t="t" l="l"/>
            <a:pathLst>
              <a:path h="466172" w="602235">
                <a:moveTo>
                  <a:pt x="0" y="0"/>
                </a:moveTo>
                <a:lnTo>
                  <a:pt x="602234" y="0"/>
                </a:lnTo>
                <a:lnTo>
                  <a:pt x="602234" y="466172"/>
                </a:lnTo>
                <a:lnTo>
                  <a:pt x="0" y="466172"/>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Tree>
  </p:cSld>
  <p:clrMapOvr>
    <a:masterClrMapping/>
  </p:clrMapOvr>
  <p:transition spd="slow">
    <p:push dir="u"/>
  </p:transition>
</p:sld>
</file>

<file path=ppt/slides/slide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grpSp>
        <p:nvGrpSpPr>
          <p:cNvPr name="Group 3" id="3"/>
          <p:cNvGrpSpPr/>
          <p:nvPr/>
        </p:nvGrpSpPr>
        <p:grpSpPr>
          <a:xfrm rot="0">
            <a:off x="1219200" y="4753416"/>
            <a:ext cx="4910380" cy="4283743"/>
            <a:chOff x="0" y="0"/>
            <a:chExt cx="1293269" cy="1128228"/>
          </a:xfrm>
        </p:grpSpPr>
        <p:sp>
          <p:nvSpPr>
            <p:cNvPr name="Freeform 4" id="4"/>
            <p:cNvSpPr/>
            <p:nvPr/>
          </p:nvSpPr>
          <p:spPr>
            <a:xfrm flipH="false" flipV="false" rot="0">
              <a:off x="0" y="0"/>
              <a:ext cx="1293269" cy="1128229"/>
            </a:xfrm>
            <a:custGeom>
              <a:avLst/>
              <a:gdLst/>
              <a:ahLst/>
              <a:cxnLst/>
              <a:rect r="r" b="b" t="t" l="l"/>
              <a:pathLst>
                <a:path h="1128229" w="1293269">
                  <a:moveTo>
                    <a:pt x="36263" y="0"/>
                  </a:moveTo>
                  <a:lnTo>
                    <a:pt x="1257006" y="0"/>
                  </a:lnTo>
                  <a:cubicBezTo>
                    <a:pt x="1266624" y="0"/>
                    <a:pt x="1275847" y="3821"/>
                    <a:pt x="1282648" y="10621"/>
                  </a:cubicBezTo>
                  <a:cubicBezTo>
                    <a:pt x="1289448" y="17422"/>
                    <a:pt x="1293269" y="26645"/>
                    <a:pt x="1293269" y="36263"/>
                  </a:cubicBezTo>
                  <a:lnTo>
                    <a:pt x="1293269" y="1091966"/>
                  </a:lnTo>
                  <a:cubicBezTo>
                    <a:pt x="1293269" y="1111993"/>
                    <a:pt x="1277033" y="1128229"/>
                    <a:pt x="1257006" y="1128229"/>
                  </a:cubicBezTo>
                  <a:lnTo>
                    <a:pt x="36263" y="1128229"/>
                  </a:lnTo>
                  <a:cubicBezTo>
                    <a:pt x="26645" y="1128229"/>
                    <a:pt x="17422" y="1124408"/>
                    <a:pt x="10621" y="1117607"/>
                  </a:cubicBezTo>
                  <a:cubicBezTo>
                    <a:pt x="3821" y="1110807"/>
                    <a:pt x="0" y="1101583"/>
                    <a:pt x="0" y="1091966"/>
                  </a:cubicBezTo>
                  <a:lnTo>
                    <a:pt x="0" y="36263"/>
                  </a:lnTo>
                  <a:cubicBezTo>
                    <a:pt x="0" y="26645"/>
                    <a:pt x="3821" y="17422"/>
                    <a:pt x="10621" y="10621"/>
                  </a:cubicBezTo>
                  <a:cubicBezTo>
                    <a:pt x="17422" y="3821"/>
                    <a:pt x="26645" y="0"/>
                    <a:pt x="36263" y="0"/>
                  </a:cubicBezTo>
                  <a:close/>
                </a:path>
              </a:pathLst>
            </a:custGeom>
            <a:solidFill>
              <a:srgbClr val="3E4466"/>
            </a:solidFill>
            <a:ln cap="rnd">
              <a:noFill/>
              <a:prstDash val="solid"/>
              <a:round/>
            </a:ln>
          </p:spPr>
        </p:sp>
        <p:sp>
          <p:nvSpPr>
            <p:cNvPr name="TextBox 5" id="5"/>
            <p:cNvSpPr txBox="true"/>
            <p:nvPr/>
          </p:nvSpPr>
          <p:spPr>
            <a:xfrm>
              <a:off x="0" y="104775"/>
              <a:ext cx="1293269" cy="1023453"/>
            </a:xfrm>
            <a:prstGeom prst="rect">
              <a:avLst/>
            </a:prstGeom>
          </p:spPr>
          <p:txBody>
            <a:bodyPr anchor="ctr" rtlCol="false" tIns="50800" lIns="50800" bIns="50800" rIns="50800"/>
            <a:lstStyle/>
            <a:p>
              <a:pPr algn="ctr">
                <a:lnSpc>
                  <a:spcPts val="799"/>
                </a:lnSpc>
              </a:pPr>
            </a:p>
          </p:txBody>
        </p:sp>
      </p:grpSp>
      <p:sp>
        <p:nvSpPr>
          <p:cNvPr name="TextBox 6" id="6"/>
          <p:cNvSpPr txBox="true"/>
          <p:nvPr/>
        </p:nvSpPr>
        <p:spPr>
          <a:xfrm rot="0">
            <a:off x="4680982" y="1943601"/>
            <a:ext cx="8926036" cy="1250951"/>
          </a:xfrm>
          <a:prstGeom prst="rect">
            <a:avLst/>
          </a:prstGeom>
        </p:spPr>
        <p:txBody>
          <a:bodyPr anchor="t" rtlCol="false" tIns="0" lIns="0" bIns="0" rIns="0">
            <a:spAutoFit/>
          </a:bodyPr>
          <a:lstStyle/>
          <a:p>
            <a:pPr algn="ctr">
              <a:lnSpc>
                <a:spcPts val="8075"/>
              </a:lnSpc>
            </a:pPr>
            <a:r>
              <a:rPr lang="en-US" sz="9500" spc="-475">
                <a:solidFill>
                  <a:srgbClr val="EDEDED"/>
                </a:solidFill>
                <a:latin typeface="Helvetica World Bold"/>
                <a:ea typeface="Helvetica World Bold"/>
                <a:cs typeface="Helvetica World Bold"/>
                <a:sym typeface="Helvetica World Bold"/>
              </a:rPr>
              <a:t>Points à retenir</a:t>
            </a:r>
          </a:p>
        </p:txBody>
      </p:sp>
      <p:grpSp>
        <p:nvGrpSpPr>
          <p:cNvPr name="Group 7" id="7"/>
          <p:cNvGrpSpPr/>
          <p:nvPr/>
        </p:nvGrpSpPr>
        <p:grpSpPr>
          <a:xfrm rot="0">
            <a:off x="3009996" y="4103859"/>
            <a:ext cx="1328788" cy="1305738"/>
            <a:chOff x="0" y="0"/>
            <a:chExt cx="513522" cy="504614"/>
          </a:xfrm>
        </p:grpSpPr>
        <p:sp>
          <p:nvSpPr>
            <p:cNvPr name="Freeform 8" id="8"/>
            <p:cNvSpPr/>
            <p:nvPr/>
          </p:nvSpPr>
          <p:spPr>
            <a:xfrm flipH="false" flipV="false" rot="0">
              <a:off x="0" y="0"/>
              <a:ext cx="513522" cy="504614"/>
            </a:xfrm>
            <a:custGeom>
              <a:avLst/>
              <a:gdLst/>
              <a:ahLst/>
              <a:cxnLst/>
              <a:rect r="r" b="b" t="t" l="l"/>
              <a:pathLst>
                <a:path h="504614" w="513522">
                  <a:moveTo>
                    <a:pt x="134005" y="0"/>
                  </a:moveTo>
                  <a:lnTo>
                    <a:pt x="379517" y="0"/>
                  </a:lnTo>
                  <a:cubicBezTo>
                    <a:pt x="453525" y="0"/>
                    <a:pt x="513522" y="59996"/>
                    <a:pt x="513522" y="134005"/>
                  </a:cubicBezTo>
                  <a:lnTo>
                    <a:pt x="513522" y="370609"/>
                  </a:lnTo>
                  <a:cubicBezTo>
                    <a:pt x="513522" y="406149"/>
                    <a:pt x="499403" y="440234"/>
                    <a:pt x="474272" y="465364"/>
                  </a:cubicBezTo>
                  <a:cubicBezTo>
                    <a:pt x="449142" y="490495"/>
                    <a:pt x="415057" y="504614"/>
                    <a:pt x="379517" y="504614"/>
                  </a:cubicBezTo>
                  <a:lnTo>
                    <a:pt x="134005" y="504614"/>
                  </a:lnTo>
                  <a:cubicBezTo>
                    <a:pt x="59996" y="504614"/>
                    <a:pt x="0" y="444618"/>
                    <a:pt x="0" y="370609"/>
                  </a:cubicBezTo>
                  <a:lnTo>
                    <a:pt x="0" y="134005"/>
                  </a:lnTo>
                  <a:cubicBezTo>
                    <a:pt x="0" y="59996"/>
                    <a:pt x="59996" y="0"/>
                    <a:pt x="134005" y="0"/>
                  </a:cubicBezTo>
                  <a:close/>
                </a:path>
              </a:pathLst>
            </a:custGeom>
            <a:solidFill>
              <a:srgbClr val="02CB9B"/>
            </a:solidFill>
            <a:ln cap="rnd">
              <a:noFill/>
              <a:prstDash val="solid"/>
              <a:round/>
            </a:ln>
          </p:spPr>
        </p:sp>
        <p:sp>
          <p:nvSpPr>
            <p:cNvPr name="TextBox 9" id="9"/>
            <p:cNvSpPr txBox="true"/>
            <p:nvPr/>
          </p:nvSpPr>
          <p:spPr>
            <a:xfrm>
              <a:off x="0" y="95250"/>
              <a:ext cx="513522" cy="409364"/>
            </a:xfrm>
            <a:prstGeom prst="rect">
              <a:avLst/>
            </a:prstGeom>
          </p:spPr>
          <p:txBody>
            <a:bodyPr anchor="ctr" rtlCol="false" tIns="26959" lIns="26959" bIns="26959" rIns="26959"/>
            <a:lstStyle/>
            <a:p>
              <a:pPr algn="ctr" marL="0" indent="0" lvl="0">
                <a:lnSpc>
                  <a:spcPts val="799"/>
                </a:lnSpc>
                <a:spcBef>
                  <a:spcPct val="0"/>
                </a:spcBef>
              </a:pPr>
            </a:p>
          </p:txBody>
        </p:sp>
      </p:grpSp>
      <p:sp>
        <p:nvSpPr>
          <p:cNvPr name="TextBox 10" id="10"/>
          <p:cNvSpPr txBox="true"/>
          <p:nvPr/>
        </p:nvSpPr>
        <p:spPr>
          <a:xfrm rot="0">
            <a:off x="1790857" y="6333687"/>
            <a:ext cx="3875924" cy="1326803"/>
          </a:xfrm>
          <a:prstGeom prst="rect">
            <a:avLst/>
          </a:prstGeom>
        </p:spPr>
        <p:txBody>
          <a:bodyPr anchor="t" rtlCol="false" tIns="0" lIns="0" bIns="0" rIns="0">
            <a:spAutoFit/>
          </a:bodyPr>
          <a:lstStyle/>
          <a:p>
            <a:pPr algn="ctr" marL="0" indent="0" lvl="0">
              <a:lnSpc>
                <a:spcPts val="2635"/>
              </a:lnSpc>
              <a:spcBef>
                <a:spcPct val="0"/>
              </a:spcBef>
            </a:pPr>
            <a:r>
              <a:rPr lang="en-US" sz="2027" spc="-30" strike="noStrike" u="none">
                <a:solidFill>
                  <a:srgbClr val="EDEDED"/>
                </a:solidFill>
                <a:latin typeface="TT Interphases"/>
                <a:ea typeface="TT Interphases"/>
                <a:cs typeface="TT Interphases"/>
                <a:sym typeface="TT Interphases"/>
              </a:rPr>
              <a:t>Observer l'éclipse peut nous aider à en apprendre plus sur notre étoile la plus proche, le Soleil, et ses interactions avec la Terre.</a:t>
            </a:r>
          </a:p>
        </p:txBody>
      </p:sp>
      <p:sp>
        <p:nvSpPr>
          <p:cNvPr name="TextBox 11" id="11"/>
          <p:cNvSpPr txBox="true"/>
          <p:nvPr/>
        </p:nvSpPr>
        <p:spPr>
          <a:xfrm rot="0">
            <a:off x="3136421" y="4325418"/>
            <a:ext cx="1114038" cy="1131969"/>
          </a:xfrm>
          <a:prstGeom prst="rect">
            <a:avLst/>
          </a:prstGeom>
        </p:spPr>
        <p:txBody>
          <a:bodyPr anchor="t" rtlCol="false" tIns="0" lIns="0" bIns="0" rIns="0">
            <a:spAutoFit/>
          </a:bodyPr>
          <a:lstStyle/>
          <a:p>
            <a:pPr algn="ctr">
              <a:lnSpc>
                <a:spcPts val="8258"/>
              </a:lnSpc>
            </a:pPr>
            <a:r>
              <a:rPr lang="en-US" sz="9176" spc="-734">
                <a:solidFill>
                  <a:srgbClr val="EDEDED"/>
                </a:solidFill>
                <a:latin typeface="Disket Mono Bold"/>
                <a:ea typeface="Disket Mono Bold"/>
                <a:cs typeface="Disket Mono Bold"/>
                <a:sym typeface="Disket Mono Bold"/>
              </a:rPr>
              <a:t>1</a:t>
            </a:r>
          </a:p>
        </p:txBody>
      </p:sp>
      <p:grpSp>
        <p:nvGrpSpPr>
          <p:cNvPr name="Group 12" id="12"/>
          <p:cNvGrpSpPr/>
          <p:nvPr/>
        </p:nvGrpSpPr>
        <p:grpSpPr>
          <a:xfrm rot="0">
            <a:off x="6688810" y="4753416"/>
            <a:ext cx="4910380" cy="4283743"/>
            <a:chOff x="0" y="0"/>
            <a:chExt cx="1293269" cy="1128228"/>
          </a:xfrm>
        </p:grpSpPr>
        <p:sp>
          <p:nvSpPr>
            <p:cNvPr name="Freeform 13" id="13"/>
            <p:cNvSpPr/>
            <p:nvPr/>
          </p:nvSpPr>
          <p:spPr>
            <a:xfrm flipH="false" flipV="false" rot="0">
              <a:off x="0" y="0"/>
              <a:ext cx="1293269" cy="1128229"/>
            </a:xfrm>
            <a:custGeom>
              <a:avLst/>
              <a:gdLst/>
              <a:ahLst/>
              <a:cxnLst/>
              <a:rect r="r" b="b" t="t" l="l"/>
              <a:pathLst>
                <a:path h="1128229" w="1293269">
                  <a:moveTo>
                    <a:pt x="36263" y="0"/>
                  </a:moveTo>
                  <a:lnTo>
                    <a:pt x="1257006" y="0"/>
                  </a:lnTo>
                  <a:cubicBezTo>
                    <a:pt x="1266624" y="0"/>
                    <a:pt x="1275847" y="3821"/>
                    <a:pt x="1282648" y="10621"/>
                  </a:cubicBezTo>
                  <a:cubicBezTo>
                    <a:pt x="1289448" y="17422"/>
                    <a:pt x="1293269" y="26645"/>
                    <a:pt x="1293269" y="36263"/>
                  </a:cubicBezTo>
                  <a:lnTo>
                    <a:pt x="1293269" y="1091966"/>
                  </a:lnTo>
                  <a:cubicBezTo>
                    <a:pt x="1293269" y="1111993"/>
                    <a:pt x="1277033" y="1128229"/>
                    <a:pt x="1257006" y="1128229"/>
                  </a:cubicBezTo>
                  <a:lnTo>
                    <a:pt x="36263" y="1128229"/>
                  </a:lnTo>
                  <a:cubicBezTo>
                    <a:pt x="26645" y="1128229"/>
                    <a:pt x="17422" y="1124408"/>
                    <a:pt x="10621" y="1117607"/>
                  </a:cubicBezTo>
                  <a:cubicBezTo>
                    <a:pt x="3821" y="1110807"/>
                    <a:pt x="0" y="1101583"/>
                    <a:pt x="0" y="1091966"/>
                  </a:cubicBezTo>
                  <a:lnTo>
                    <a:pt x="0" y="36263"/>
                  </a:lnTo>
                  <a:cubicBezTo>
                    <a:pt x="0" y="26645"/>
                    <a:pt x="3821" y="17422"/>
                    <a:pt x="10621" y="10621"/>
                  </a:cubicBezTo>
                  <a:cubicBezTo>
                    <a:pt x="17422" y="3821"/>
                    <a:pt x="26645" y="0"/>
                    <a:pt x="36263" y="0"/>
                  </a:cubicBezTo>
                  <a:close/>
                </a:path>
              </a:pathLst>
            </a:custGeom>
            <a:solidFill>
              <a:srgbClr val="3E4466"/>
            </a:solidFill>
            <a:ln cap="rnd">
              <a:noFill/>
              <a:prstDash val="solid"/>
              <a:round/>
            </a:ln>
          </p:spPr>
        </p:sp>
        <p:sp>
          <p:nvSpPr>
            <p:cNvPr name="TextBox 14" id="14"/>
            <p:cNvSpPr txBox="true"/>
            <p:nvPr/>
          </p:nvSpPr>
          <p:spPr>
            <a:xfrm>
              <a:off x="0" y="104775"/>
              <a:ext cx="1293269" cy="1023453"/>
            </a:xfrm>
            <a:prstGeom prst="rect">
              <a:avLst/>
            </a:prstGeom>
          </p:spPr>
          <p:txBody>
            <a:bodyPr anchor="ctr" rtlCol="false" tIns="50800" lIns="50800" bIns="50800" rIns="50800"/>
            <a:lstStyle/>
            <a:p>
              <a:pPr algn="ctr">
                <a:lnSpc>
                  <a:spcPts val="799"/>
                </a:lnSpc>
              </a:pPr>
            </a:p>
          </p:txBody>
        </p:sp>
      </p:grpSp>
      <p:grpSp>
        <p:nvGrpSpPr>
          <p:cNvPr name="Group 15" id="15"/>
          <p:cNvGrpSpPr/>
          <p:nvPr/>
        </p:nvGrpSpPr>
        <p:grpSpPr>
          <a:xfrm rot="0">
            <a:off x="8479606" y="4103859"/>
            <a:ext cx="1328788" cy="1305738"/>
            <a:chOff x="0" y="0"/>
            <a:chExt cx="513522" cy="504614"/>
          </a:xfrm>
        </p:grpSpPr>
        <p:sp>
          <p:nvSpPr>
            <p:cNvPr name="Freeform 16" id="16"/>
            <p:cNvSpPr/>
            <p:nvPr/>
          </p:nvSpPr>
          <p:spPr>
            <a:xfrm flipH="false" flipV="false" rot="0">
              <a:off x="0" y="0"/>
              <a:ext cx="513522" cy="504614"/>
            </a:xfrm>
            <a:custGeom>
              <a:avLst/>
              <a:gdLst/>
              <a:ahLst/>
              <a:cxnLst/>
              <a:rect r="r" b="b" t="t" l="l"/>
              <a:pathLst>
                <a:path h="504614" w="513522">
                  <a:moveTo>
                    <a:pt x="134005" y="0"/>
                  </a:moveTo>
                  <a:lnTo>
                    <a:pt x="379517" y="0"/>
                  </a:lnTo>
                  <a:cubicBezTo>
                    <a:pt x="453525" y="0"/>
                    <a:pt x="513522" y="59996"/>
                    <a:pt x="513522" y="134005"/>
                  </a:cubicBezTo>
                  <a:lnTo>
                    <a:pt x="513522" y="370609"/>
                  </a:lnTo>
                  <a:cubicBezTo>
                    <a:pt x="513522" y="406149"/>
                    <a:pt x="499403" y="440234"/>
                    <a:pt x="474272" y="465364"/>
                  </a:cubicBezTo>
                  <a:cubicBezTo>
                    <a:pt x="449142" y="490495"/>
                    <a:pt x="415057" y="504614"/>
                    <a:pt x="379517" y="504614"/>
                  </a:cubicBezTo>
                  <a:lnTo>
                    <a:pt x="134005" y="504614"/>
                  </a:lnTo>
                  <a:cubicBezTo>
                    <a:pt x="59996" y="504614"/>
                    <a:pt x="0" y="444618"/>
                    <a:pt x="0" y="370609"/>
                  </a:cubicBezTo>
                  <a:lnTo>
                    <a:pt x="0" y="134005"/>
                  </a:lnTo>
                  <a:cubicBezTo>
                    <a:pt x="0" y="59996"/>
                    <a:pt x="59996" y="0"/>
                    <a:pt x="134005" y="0"/>
                  </a:cubicBezTo>
                  <a:close/>
                </a:path>
              </a:pathLst>
            </a:custGeom>
            <a:solidFill>
              <a:srgbClr val="77DF78"/>
            </a:solidFill>
            <a:ln cap="rnd">
              <a:noFill/>
              <a:prstDash val="solid"/>
              <a:round/>
            </a:ln>
          </p:spPr>
        </p:sp>
        <p:sp>
          <p:nvSpPr>
            <p:cNvPr name="TextBox 17" id="17"/>
            <p:cNvSpPr txBox="true"/>
            <p:nvPr/>
          </p:nvSpPr>
          <p:spPr>
            <a:xfrm>
              <a:off x="0" y="95250"/>
              <a:ext cx="513522" cy="409364"/>
            </a:xfrm>
            <a:prstGeom prst="rect">
              <a:avLst/>
            </a:prstGeom>
          </p:spPr>
          <p:txBody>
            <a:bodyPr anchor="ctr" rtlCol="false" tIns="26959" lIns="26959" bIns="26959" rIns="26959"/>
            <a:lstStyle/>
            <a:p>
              <a:pPr algn="ctr" marL="0" indent="0" lvl="0">
                <a:lnSpc>
                  <a:spcPts val="799"/>
                </a:lnSpc>
                <a:spcBef>
                  <a:spcPct val="0"/>
                </a:spcBef>
              </a:pPr>
            </a:p>
          </p:txBody>
        </p:sp>
      </p:grpSp>
      <p:sp>
        <p:nvSpPr>
          <p:cNvPr name="TextBox 18" id="18"/>
          <p:cNvSpPr txBox="true"/>
          <p:nvPr/>
        </p:nvSpPr>
        <p:spPr>
          <a:xfrm rot="0">
            <a:off x="8586981" y="4325418"/>
            <a:ext cx="1114038" cy="1131969"/>
          </a:xfrm>
          <a:prstGeom prst="rect">
            <a:avLst/>
          </a:prstGeom>
        </p:spPr>
        <p:txBody>
          <a:bodyPr anchor="t" rtlCol="false" tIns="0" lIns="0" bIns="0" rIns="0">
            <a:spAutoFit/>
          </a:bodyPr>
          <a:lstStyle/>
          <a:p>
            <a:pPr algn="ctr">
              <a:lnSpc>
                <a:spcPts val="8258"/>
              </a:lnSpc>
            </a:pPr>
            <a:r>
              <a:rPr lang="en-US" sz="9176" spc="-734">
                <a:solidFill>
                  <a:srgbClr val="EDEDED"/>
                </a:solidFill>
                <a:latin typeface="Disket Mono Bold"/>
                <a:ea typeface="Disket Mono Bold"/>
                <a:cs typeface="Disket Mono Bold"/>
                <a:sym typeface="Disket Mono Bold"/>
              </a:rPr>
              <a:t>2</a:t>
            </a:r>
          </a:p>
        </p:txBody>
      </p:sp>
      <p:grpSp>
        <p:nvGrpSpPr>
          <p:cNvPr name="Group 19" id="19"/>
          <p:cNvGrpSpPr/>
          <p:nvPr/>
        </p:nvGrpSpPr>
        <p:grpSpPr>
          <a:xfrm rot="0">
            <a:off x="12158420" y="4753416"/>
            <a:ext cx="4910380" cy="4283743"/>
            <a:chOff x="0" y="0"/>
            <a:chExt cx="1293269" cy="1128228"/>
          </a:xfrm>
        </p:grpSpPr>
        <p:sp>
          <p:nvSpPr>
            <p:cNvPr name="Freeform 20" id="20"/>
            <p:cNvSpPr/>
            <p:nvPr/>
          </p:nvSpPr>
          <p:spPr>
            <a:xfrm flipH="false" flipV="false" rot="0">
              <a:off x="0" y="0"/>
              <a:ext cx="1293269" cy="1128229"/>
            </a:xfrm>
            <a:custGeom>
              <a:avLst/>
              <a:gdLst/>
              <a:ahLst/>
              <a:cxnLst/>
              <a:rect r="r" b="b" t="t" l="l"/>
              <a:pathLst>
                <a:path h="1128229" w="1293269">
                  <a:moveTo>
                    <a:pt x="36263" y="0"/>
                  </a:moveTo>
                  <a:lnTo>
                    <a:pt x="1257006" y="0"/>
                  </a:lnTo>
                  <a:cubicBezTo>
                    <a:pt x="1266624" y="0"/>
                    <a:pt x="1275847" y="3821"/>
                    <a:pt x="1282648" y="10621"/>
                  </a:cubicBezTo>
                  <a:cubicBezTo>
                    <a:pt x="1289448" y="17422"/>
                    <a:pt x="1293269" y="26645"/>
                    <a:pt x="1293269" y="36263"/>
                  </a:cubicBezTo>
                  <a:lnTo>
                    <a:pt x="1293269" y="1091966"/>
                  </a:lnTo>
                  <a:cubicBezTo>
                    <a:pt x="1293269" y="1111993"/>
                    <a:pt x="1277033" y="1128229"/>
                    <a:pt x="1257006" y="1128229"/>
                  </a:cubicBezTo>
                  <a:lnTo>
                    <a:pt x="36263" y="1128229"/>
                  </a:lnTo>
                  <a:cubicBezTo>
                    <a:pt x="26645" y="1128229"/>
                    <a:pt x="17422" y="1124408"/>
                    <a:pt x="10621" y="1117607"/>
                  </a:cubicBezTo>
                  <a:cubicBezTo>
                    <a:pt x="3821" y="1110807"/>
                    <a:pt x="0" y="1101583"/>
                    <a:pt x="0" y="1091966"/>
                  </a:cubicBezTo>
                  <a:lnTo>
                    <a:pt x="0" y="36263"/>
                  </a:lnTo>
                  <a:cubicBezTo>
                    <a:pt x="0" y="26645"/>
                    <a:pt x="3821" y="17422"/>
                    <a:pt x="10621" y="10621"/>
                  </a:cubicBezTo>
                  <a:cubicBezTo>
                    <a:pt x="17422" y="3821"/>
                    <a:pt x="26645" y="0"/>
                    <a:pt x="36263" y="0"/>
                  </a:cubicBezTo>
                  <a:close/>
                </a:path>
              </a:pathLst>
            </a:custGeom>
            <a:solidFill>
              <a:srgbClr val="3E4466"/>
            </a:solidFill>
            <a:ln cap="rnd">
              <a:noFill/>
              <a:prstDash val="solid"/>
              <a:round/>
            </a:ln>
          </p:spPr>
        </p:sp>
        <p:sp>
          <p:nvSpPr>
            <p:cNvPr name="TextBox 21" id="21"/>
            <p:cNvSpPr txBox="true"/>
            <p:nvPr/>
          </p:nvSpPr>
          <p:spPr>
            <a:xfrm>
              <a:off x="0" y="104775"/>
              <a:ext cx="1293269" cy="1023453"/>
            </a:xfrm>
            <a:prstGeom prst="rect">
              <a:avLst/>
            </a:prstGeom>
          </p:spPr>
          <p:txBody>
            <a:bodyPr anchor="ctr" rtlCol="false" tIns="50800" lIns="50800" bIns="50800" rIns="50800"/>
            <a:lstStyle/>
            <a:p>
              <a:pPr algn="ctr">
                <a:lnSpc>
                  <a:spcPts val="799"/>
                </a:lnSpc>
              </a:pPr>
            </a:p>
          </p:txBody>
        </p:sp>
      </p:grpSp>
      <p:grpSp>
        <p:nvGrpSpPr>
          <p:cNvPr name="Group 22" id="22"/>
          <p:cNvGrpSpPr/>
          <p:nvPr/>
        </p:nvGrpSpPr>
        <p:grpSpPr>
          <a:xfrm rot="0">
            <a:off x="13949216" y="4103859"/>
            <a:ext cx="1328788" cy="1305738"/>
            <a:chOff x="0" y="0"/>
            <a:chExt cx="513522" cy="504614"/>
          </a:xfrm>
        </p:grpSpPr>
        <p:sp>
          <p:nvSpPr>
            <p:cNvPr name="Freeform 23" id="23"/>
            <p:cNvSpPr/>
            <p:nvPr/>
          </p:nvSpPr>
          <p:spPr>
            <a:xfrm flipH="false" flipV="false" rot="0">
              <a:off x="0" y="0"/>
              <a:ext cx="513522" cy="504614"/>
            </a:xfrm>
            <a:custGeom>
              <a:avLst/>
              <a:gdLst/>
              <a:ahLst/>
              <a:cxnLst/>
              <a:rect r="r" b="b" t="t" l="l"/>
              <a:pathLst>
                <a:path h="504614" w="513522">
                  <a:moveTo>
                    <a:pt x="134005" y="0"/>
                  </a:moveTo>
                  <a:lnTo>
                    <a:pt x="379517" y="0"/>
                  </a:lnTo>
                  <a:cubicBezTo>
                    <a:pt x="453525" y="0"/>
                    <a:pt x="513522" y="59996"/>
                    <a:pt x="513522" y="134005"/>
                  </a:cubicBezTo>
                  <a:lnTo>
                    <a:pt x="513522" y="370609"/>
                  </a:lnTo>
                  <a:cubicBezTo>
                    <a:pt x="513522" y="406149"/>
                    <a:pt x="499403" y="440234"/>
                    <a:pt x="474272" y="465364"/>
                  </a:cubicBezTo>
                  <a:cubicBezTo>
                    <a:pt x="449142" y="490495"/>
                    <a:pt x="415057" y="504614"/>
                    <a:pt x="379517" y="504614"/>
                  </a:cubicBezTo>
                  <a:lnTo>
                    <a:pt x="134005" y="504614"/>
                  </a:lnTo>
                  <a:cubicBezTo>
                    <a:pt x="59996" y="504614"/>
                    <a:pt x="0" y="444618"/>
                    <a:pt x="0" y="370609"/>
                  </a:cubicBezTo>
                  <a:lnTo>
                    <a:pt x="0" y="134005"/>
                  </a:lnTo>
                  <a:cubicBezTo>
                    <a:pt x="0" y="59996"/>
                    <a:pt x="59996" y="0"/>
                    <a:pt x="134005" y="0"/>
                  </a:cubicBezTo>
                  <a:close/>
                </a:path>
              </a:pathLst>
            </a:custGeom>
            <a:solidFill>
              <a:srgbClr val="ABDF41"/>
            </a:solidFill>
            <a:ln cap="rnd">
              <a:noFill/>
              <a:prstDash val="solid"/>
              <a:round/>
            </a:ln>
          </p:spPr>
        </p:sp>
        <p:sp>
          <p:nvSpPr>
            <p:cNvPr name="TextBox 24" id="24"/>
            <p:cNvSpPr txBox="true"/>
            <p:nvPr/>
          </p:nvSpPr>
          <p:spPr>
            <a:xfrm>
              <a:off x="0" y="95250"/>
              <a:ext cx="513522" cy="409364"/>
            </a:xfrm>
            <a:prstGeom prst="rect">
              <a:avLst/>
            </a:prstGeom>
          </p:spPr>
          <p:txBody>
            <a:bodyPr anchor="ctr" rtlCol="false" tIns="26959" lIns="26959" bIns="26959" rIns="26959"/>
            <a:lstStyle/>
            <a:p>
              <a:pPr algn="ctr" marL="0" indent="0" lvl="0">
                <a:lnSpc>
                  <a:spcPts val="799"/>
                </a:lnSpc>
                <a:spcBef>
                  <a:spcPct val="0"/>
                </a:spcBef>
              </a:pPr>
            </a:p>
          </p:txBody>
        </p:sp>
      </p:grpSp>
      <p:sp>
        <p:nvSpPr>
          <p:cNvPr name="TextBox 25" id="25"/>
          <p:cNvSpPr txBox="true"/>
          <p:nvPr/>
        </p:nvSpPr>
        <p:spPr>
          <a:xfrm rot="0">
            <a:off x="14056591" y="4325418"/>
            <a:ext cx="1114038" cy="1131969"/>
          </a:xfrm>
          <a:prstGeom prst="rect">
            <a:avLst/>
          </a:prstGeom>
        </p:spPr>
        <p:txBody>
          <a:bodyPr anchor="t" rtlCol="false" tIns="0" lIns="0" bIns="0" rIns="0">
            <a:spAutoFit/>
          </a:bodyPr>
          <a:lstStyle/>
          <a:p>
            <a:pPr algn="ctr">
              <a:lnSpc>
                <a:spcPts val="8258"/>
              </a:lnSpc>
            </a:pPr>
            <a:r>
              <a:rPr lang="en-US" sz="9176" spc="-734">
                <a:solidFill>
                  <a:srgbClr val="EDEDED"/>
                </a:solidFill>
                <a:latin typeface="Disket Mono Bold"/>
                <a:ea typeface="Disket Mono Bold"/>
                <a:cs typeface="Disket Mono Bold"/>
                <a:sym typeface="Disket Mono Bold"/>
              </a:rPr>
              <a:t>3</a:t>
            </a:r>
          </a:p>
        </p:txBody>
      </p:sp>
      <p:sp>
        <p:nvSpPr>
          <p:cNvPr name="Freeform 26" id="26"/>
          <p:cNvSpPr/>
          <p:nvPr/>
        </p:nvSpPr>
        <p:spPr>
          <a:xfrm flipH="false" flipV="false" rot="0">
            <a:off x="3283552" y="2803714"/>
            <a:ext cx="390838" cy="390838"/>
          </a:xfrm>
          <a:custGeom>
            <a:avLst/>
            <a:gdLst/>
            <a:ahLst/>
            <a:cxnLst/>
            <a:rect r="r" b="b" t="t" l="l"/>
            <a:pathLst>
              <a:path h="390838" w="390838">
                <a:moveTo>
                  <a:pt x="0" y="0"/>
                </a:moveTo>
                <a:lnTo>
                  <a:pt x="390838" y="0"/>
                </a:lnTo>
                <a:lnTo>
                  <a:pt x="390838" y="390838"/>
                </a:lnTo>
                <a:lnTo>
                  <a:pt x="0" y="39083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7" id="27"/>
          <p:cNvSpPr/>
          <p:nvPr/>
        </p:nvSpPr>
        <p:spPr>
          <a:xfrm flipH="false" flipV="false" rot="0">
            <a:off x="17630775" y="4123499"/>
            <a:ext cx="390838" cy="390838"/>
          </a:xfrm>
          <a:custGeom>
            <a:avLst/>
            <a:gdLst/>
            <a:ahLst/>
            <a:cxnLst/>
            <a:rect r="r" b="b" t="t" l="l"/>
            <a:pathLst>
              <a:path h="390838" w="390838">
                <a:moveTo>
                  <a:pt x="0" y="0"/>
                </a:moveTo>
                <a:lnTo>
                  <a:pt x="390838" y="0"/>
                </a:lnTo>
                <a:lnTo>
                  <a:pt x="390838" y="390837"/>
                </a:lnTo>
                <a:lnTo>
                  <a:pt x="0" y="39083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8" id="28"/>
          <p:cNvSpPr/>
          <p:nvPr/>
        </p:nvSpPr>
        <p:spPr>
          <a:xfrm flipH="false" flipV="false" rot="0">
            <a:off x="7795592" y="9401801"/>
            <a:ext cx="390838" cy="390838"/>
          </a:xfrm>
          <a:custGeom>
            <a:avLst/>
            <a:gdLst/>
            <a:ahLst/>
            <a:cxnLst/>
            <a:rect r="r" b="b" t="t" l="l"/>
            <a:pathLst>
              <a:path h="390838" w="390838">
                <a:moveTo>
                  <a:pt x="0" y="0"/>
                </a:moveTo>
                <a:lnTo>
                  <a:pt x="390838" y="0"/>
                </a:lnTo>
                <a:lnTo>
                  <a:pt x="390838" y="390838"/>
                </a:lnTo>
                <a:lnTo>
                  <a:pt x="0" y="39083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29" id="29"/>
          <p:cNvSpPr/>
          <p:nvPr/>
        </p:nvSpPr>
        <p:spPr>
          <a:xfrm flipH="false" flipV="false" rot="-10800000">
            <a:off x="-3243882" y="-5350612"/>
            <a:ext cx="8545164" cy="8545164"/>
          </a:xfrm>
          <a:custGeom>
            <a:avLst/>
            <a:gdLst/>
            <a:ahLst/>
            <a:cxnLst/>
            <a:rect r="r" b="b" t="t" l="l"/>
            <a:pathLst>
              <a:path h="8545164" w="8545164">
                <a:moveTo>
                  <a:pt x="0" y="0"/>
                </a:moveTo>
                <a:lnTo>
                  <a:pt x="8545164" y="0"/>
                </a:lnTo>
                <a:lnTo>
                  <a:pt x="8545164" y="8545164"/>
                </a:lnTo>
                <a:lnTo>
                  <a:pt x="0" y="854516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30" id="30"/>
          <p:cNvSpPr/>
          <p:nvPr/>
        </p:nvSpPr>
        <p:spPr>
          <a:xfrm flipH="false" flipV="false" rot="-4563786">
            <a:off x="15209915" y="1053048"/>
            <a:ext cx="909355" cy="1993107"/>
          </a:xfrm>
          <a:custGeom>
            <a:avLst/>
            <a:gdLst/>
            <a:ahLst/>
            <a:cxnLst/>
            <a:rect r="r" b="b" t="t" l="l"/>
            <a:pathLst>
              <a:path h="1993107" w="909355">
                <a:moveTo>
                  <a:pt x="0" y="0"/>
                </a:moveTo>
                <a:lnTo>
                  <a:pt x="909355" y="0"/>
                </a:lnTo>
                <a:lnTo>
                  <a:pt x="909355" y="1993108"/>
                </a:lnTo>
                <a:lnTo>
                  <a:pt x="0" y="1993108"/>
                </a:lnTo>
                <a:lnTo>
                  <a:pt x="0" y="0"/>
                </a:lnTo>
                <a:close/>
              </a:path>
            </a:pathLst>
          </a:custGeom>
          <a:blipFill>
            <a:blip r:embed="rId7">
              <a:alphaModFix amt="25000"/>
              <a:extLst>
                <a:ext uri="{96DAC541-7B7A-43D3-8B79-37D633B846F1}">
                  <asvg:svgBlip xmlns:asvg="http://schemas.microsoft.com/office/drawing/2016/SVG/main" r:embed="rId8"/>
                </a:ext>
              </a:extLst>
            </a:blip>
            <a:stretch>
              <a:fillRect l="0" t="0" r="0" b="0"/>
            </a:stretch>
          </a:blipFill>
          <a:ln cap="sq">
            <a:noFill/>
            <a:prstDash val="solid"/>
            <a:miter/>
          </a:ln>
        </p:spPr>
      </p:sp>
      <p:sp>
        <p:nvSpPr>
          <p:cNvPr name="Freeform 31" id="31"/>
          <p:cNvSpPr/>
          <p:nvPr/>
        </p:nvSpPr>
        <p:spPr>
          <a:xfrm flipH="false" flipV="false" rot="38936">
            <a:off x="-1994459" y="-3969067"/>
            <a:ext cx="6046317" cy="6084344"/>
          </a:xfrm>
          <a:custGeom>
            <a:avLst/>
            <a:gdLst/>
            <a:ahLst/>
            <a:cxnLst/>
            <a:rect r="r" b="b" t="t" l="l"/>
            <a:pathLst>
              <a:path h="6084344" w="6046317">
                <a:moveTo>
                  <a:pt x="0" y="0"/>
                </a:moveTo>
                <a:lnTo>
                  <a:pt x="6046318" y="0"/>
                </a:lnTo>
                <a:lnTo>
                  <a:pt x="6046318" y="6084344"/>
                </a:lnTo>
                <a:lnTo>
                  <a:pt x="0" y="6084344"/>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32" id="32"/>
          <p:cNvSpPr txBox="true"/>
          <p:nvPr/>
        </p:nvSpPr>
        <p:spPr>
          <a:xfrm rot="0">
            <a:off x="7036342" y="6333687"/>
            <a:ext cx="4215316" cy="1550640"/>
          </a:xfrm>
          <a:prstGeom prst="rect">
            <a:avLst/>
          </a:prstGeom>
        </p:spPr>
        <p:txBody>
          <a:bodyPr anchor="t" rtlCol="false" tIns="0" lIns="0" bIns="0" rIns="0">
            <a:spAutoFit/>
          </a:bodyPr>
          <a:lstStyle/>
          <a:p>
            <a:pPr algn="ctr" marL="0" indent="0" lvl="0">
              <a:lnSpc>
                <a:spcPts val="3123"/>
              </a:lnSpc>
              <a:spcBef>
                <a:spcPct val="0"/>
              </a:spcBef>
            </a:pPr>
            <a:r>
              <a:rPr lang="en-US" sz="2402" spc="-36" strike="noStrike" u="none">
                <a:solidFill>
                  <a:srgbClr val="EDEDED"/>
                </a:solidFill>
                <a:latin typeface="TT Interphases"/>
                <a:ea typeface="TT Interphases"/>
                <a:cs typeface="TT Interphases"/>
                <a:sym typeface="TT Interphases"/>
              </a:rPr>
              <a:t>Les éclipses donnent un aperçu de l'ionosphère terrestre, qui affecte notre technologie et nos systèmes de communication.</a:t>
            </a:r>
          </a:p>
        </p:txBody>
      </p:sp>
      <p:sp>
        <p:nvSpPr>
          <p:cNvPr name="TextBox 33" id="33"/>
          <p:cNvSpPr txBox="true"/>
          <p:nvPr/>
        </p:nvSpPr>
        <p:spPr>
          <a:xfrm rot="0">
            <a:off x="12887424" y="5818799"/>
            <a:ext cx="3448599" cy="2392650"/>
          </a:xfrm>
          <a:prstGeom prst="rect">
            <a:avLst/>
          </a:prstGeom>
        </p:spPr>
        <p:txBody>
          <a:bodyPr anchor="t" rtlCol="false" tIns="0" lIns="0" bIns="0" rIns="0">
            <a:spAutoFit/>
          </a:bodyPr>
          <a:lstStyle/>
          <a:p>
            <a:pPr algn="ctr">
              <a:lnSpc>
                <a:spcPts val="2733"/>
              </a:lnSpc>
            </a:pPr>
            <a:r>
              <a:rPr lang="en-US" sz="2102" spc="-31">
                <a:solidFill>
                  <a:srgbClr val="EDEDED"/>
                </a:solidFill>
                <a:latin typeface="TT Interphases"/>
                <a:ea typeface="TT Interphases"/>
                <a:cs typeface="TT Interphases"/>
                <a:sym typeface="TT Interphases"/>
              </a:rPr>
              <a:t>Les éclipses sont une merveille naturelle qui se produit et se produira encore dans les années à venir. Sois toujours prêt(e) à les observer en toute sécurité, où que tu sois dans le monde.</a:t>
            </a:r>
          </a:p>
        </p:txBody>
      </p:sp>
    </p:spTree>
  </p:cSld>
  <p:clrMapOvr>
    <a:masterClrMapping/>
  </p:clrMapOvr>
  <p:transition spd="slow">
    <p:push dir="l"/>
  </p:transition>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1974363">
            <a:off x="-1755608" y="3375564"/>
            <a:ext cx="26234006" cy="20510223"/>
          </a:xfrm>
          <a:custGeom>
            <a:avLst/>
            <a:gdLst/>
            <a:ahLst/>
            <a:cxnLst/>
            <a:rect r="r" b="b" t="t" l="l"/>
            <a:pathLst>
              <a:path h="20510223" w="26234006">
                <a:moveTo>
                  <a:pt x="0" y="0"/>
                </a:moveTo>
                <a:lnTo>
                  <a:pt x="26234006" y="0"/>
                </a:lnTo>
                <a:lnTo>
                  <a:pt x="26234006" y="20510223"/>
                </a:lnTo>
                <a:lnTo>
                  <a:pt x="0" y="2051022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4668500" y="5954508"/>
            <a:ext cx="7315200" cy="3790604"/>
          </a:xfrm>
          <a:custGeom>
            <a:avLst/>
            <a:gdLst/>
            <a:ahLst/>
            <a:cxnLst/>
            <a:rect r="r" b="b" t="t" l="l"/>
            <a:pathLst>
              <a:path h="3790604" w="7315200">
                <a:moveTo>
                  <a:pt x="0" y="0"/>
                </a:moveTo>
                <a:lnTo>
                  <a:pt x="7315200" y="0"/>
                </a:lnTo>
                <a:lnTo>
                  <a:pt x="7315200" y="3790604"/>
                </a:lnTo>
                <a:lnTo>
                  <a:pt x="0" y="379060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a:ln cap="sq">
            <a:noFill/>
            <a:prstDash val="solid"/>
            <a:miter/>
          </a:ln>
        </p:spPr>
      </p:sp>
      <p:sp>
        <p:nvSpPr>
          <p:cNvPr name="Freeform 5" id="5"/>
          <p:cNvSpPr/>
          <p:nvPr/>
        </p:nvSpPr>
        <p:spPr>
          <a:xfrm flipH="false" flipV="false" rot="0">
            <a:off x="-2333146" y="5923019"/>
            <a:ext cx="5584854" cy="5361460"/>
          </a:xfrm>
          <a:custGeom>
            <a:avLst/>
            <a:gdLst/>
            <a:ahLst/>
            <a:cxnLst/>
            <a:rect r="r" b="b" t="t" l="l"/>
            <a:pathLst>
              <a:path h="5361460" w="5584854">
                <a:moveTo>
                  <a:pt x="0" y="0"/>
                </a:moveTo>
                <a:lnTo>
                  <a:pt x="5584854" y="0"/>
                </a:lnTo>
                <a:lnTo>
                  <a:pt x="5584854" y="5361460"/>
                </a:lnTo>
                <a:lnTo>
                  <a:pt x="0" y="536146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583939">
            <a:off x="1380746" y="2266975"/>
            <a:ext cx="1499041" cy="1111164"/>
          </a:xfrm>
          <a:custGeom>
            <a:avLst/>
            <a:gdLst/>
            <a:ahLst/>
            <a:cxnLst/>
            <a:rect r="r" b="b" t="t" l="l"/>
            <a:pathLst>
              <a:path h="1111164" w="1499041">
                <a:moveTo>
                  <a:pt x="0" y="0"/>
                </a:moveTo>
                <a:lnTo>
                  <a:pt x="1499041" y="0"/>
                </a:lnTo>
                <a:lnTo>
                  <a:pt x="1499041" y="1111164"/>
                </a:lnTo>
                <a:lnTo>
                  <a:pt x="0" y="1111164"/>
                </a:lnTo>
                <a:lnTo>
                  <a:pt x="0" y="0"/>
                </a:lnTo>
                <a:close/>
              </a:path>
            </a:pathLst>
          </a:custGeom>
          <a:blipFill>
            <a:blip r:embed="rId9">
              <a:alphaModFix amt="50000"/>
              <a:extLst>
                <a:ext uri="{96DAC541-7B7A-43D3-8B79-37D633B846F1}">
                  <asvg:svgBlip xmlns:asvg="http://schemas.microsoft.com/office/drawing/2016/SVG/main" r:embed="rId10"/>
                </a:ext>
              </a:extLst>
            </a:blip>
            <a:stretch>
              <a:fillRect l="0" t="0" r="0" b="0"/>
            </a:stretch>
          </a:blipFill>
        </p:spPr>
      </p:sp>
      <p:sp>
        <p:nvSpPr>
          <p:cNvPr name="Freeform 7" id="7"/>
          <p:cNvSpPr/>
          <p:nvPr/>
        </p:nvSpPr>
        <p:spPr>
          <a:xfrm flipH="false" flipV="false" rot="0">
            <a:off x="15952428" y="1219200"/>
            <a:ext cx="647222" cy="647222"/>
          </a:xfrm>
          <a:custGeom>
            <a:avLst/>
            <a:gdLst/>
            <a:ahLst/>
            <a:cxnLst/>
            <a:rect r="r" b="b" t="t" l="l"/>
            <a:pathLst>
              <a:path h="647222" w="647222">
                <a:moveTo>
                  <a:pt x="0" y="0"/>
                </a:moveTo>
                <a:lnTo>
                  <a:pt x="647223" y="0"/>
                </a:lnTo>
                <a:lnTo>
                  <a:pt x="647223" y="647222"/>
                </a:lnTo>
                <a:lnTo>
                  <a:pt x="0" y="647222"/>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1909071" y="5265436"/>
            <a:ext cx="323611" cy="323611"/>
          </a:xfrm>
          <a:custGeom>
            <a:avLst/>
            <a:gdLst/>
            <a:ahLst/>
            <a:cxnLst/>
            <a:rect r="r" b="b" t="t" l="l"/>
            <a:pathLst>
              <a:path h="323611" w="323611">
                <a:moveTo>
                  <a:pt x="0" y="0"/>
                </a:moveTo>
                <a:lnTo>
                  <a:pt x="323611" y="0"/>
                </a:lnTo>
                <a:lnTo>
                  <a:pt x="323611" y="323611"/>
                </a:lnTo>
                <a:lnTo>
                  <a:pt x="0" y="323611"/>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grpSp>
        <p:nvGrpSpPr>
          <p:cNvPr name="Group 9" id="9"/>
          <p:cNvGrpSpPr/>
          <p:nvPr/>
        </p:nvGrpSpPr>
        <p:grpSpPr>
          <a:xfrm rot="0">
            <a:off x="5625148" y="1425689"/>
            <a:ext cx="7037704" cy="3531456"/>
            <a:chOff x="0" y="0"/>
            <a:chExt cx="9383605" cy="4708608"/>
          </a:xfrm>
        </p:grpSpPr>
        <p:sp>
          <p:nvSpPr>
            <p:cNvPr name="TextBox 10" id="10"/>
            <p:cNvSpPr txBox="true"/>
            <p:nvPr/>
          </p:nvSpPr>
          <p:spPr>
            <a:xfrm rot="0">
              <a:off x="0" y="257175"/>
              <a:ext cx="9383605" cy="2795135"/>
            </a:xfrm>
            <a:prstGeom prst="rect">
              <a:avLst/>
            </a:prstGeom>
          </p:spPr>
          <p:txBody>
            <a:bodyPr anchor="t" rtlCol="false" tIns="0" lIns="0" bIns="0" rIns="0">
              <a:spAutoFit/>
            </a:bodyPr>
            <a:lstStyle/>
            <a:p>
              <a:pPr algn="ctr" marL="0" indent="0" lvl="0">
                <a:lnSpc>
                  <a:spcPts val="6801"/>
                </a:lnSpc>
                <a:spcBef>
                  <a:spcPct val="0"/>
                </a:spcBef>
              </a:pPr>
              <a:r>
                <a:rPr lang="en-US" sz="8001" spc="-400">
                  <a:solidFill>
                    <a:srgbClr val="EDEDED"/>
                  </a:solidFill>
                  <a:latin typeface="Helvetica World Bold"/>
                  <a:ea typeface="Helvetica World Bold"/>
                  <a:cs typeface="Helvetica World Bold"/>
                  <a:sym typeface="Helvetica World Bold"/>
                </a:rPr>
                <a:t>C'est la fin de</a:t>
              </a:r>
            </a:p>
            <a:p>
              <a:pPr algn="ctr" marL="0" indent="0" lvl="0">
                <a:lnSpc>
                  <a:spcPts val="6801"/>
                </a:lnSpc>
                <a:spcBef>
                  <a:spcPct val="0"/>
                </a:spcBef>
              </a:pPr>
              <a:r>
                <a:rPr lang="en-US" sz="8001" spc="-400">
                  <a:solidFill>
                    <a:srgbClr val="EDEDED"/>
                  </a:solidFill>
                  <a:latin typeface="Helvetica World Bold"/>
                  <a:ea typeface="Helvetica World Bold"/>
                  <a:cs typeface="Helvetica World Bold"/>
                  <a:sym typeface="Helvetica World Bold"/>
                </a:rPr>
                <a:t>la 3e leçon !</a:t>
              </a:r>
            </a:p>
          </p:txBody>
        </p:sp>
        <p:sp>
          <p:nvSpPr>
            <p:cNvPr name="TextBox 11" id="11"/>
            <p:cNvSpPr txBox="true"/>
            <p:nvPr/>
          </p:nvSpPr>
          <p:spPr>
            <a:xfrm rot="0">
              <a:off x="693371" y="3346533"/>
              <a:ext cx="7996863" cy="1336675"/>
            </a:xfrm>
            <a:prstGeom prst="rect">
              <a:avLst/>
            </a:prstGeom>
          </p:spPr>
          <p:txBody>
            <a:bodyPr anchor="t" rtlCol="false" tIns="0" lIns="0" bIns="0" rIns="0">
              <a:spAutoFit/>
            </a:bodyPr>
            <a:lstStyle/>
            <a:p>
              <a:pPr algn="ctr" marL="0" indent="0" lvl="0">
                <a:lnSpc>
                  <a:spcPts val="3989"/>
                </a:lnSpc>
              </a:pPr>
              <a:r>
                <a:rPr lang="en-US" sz="3324" spc="-99">
                  <a:solidFill>
                    <a:srgbClr val="EDEDED"/>
                  </a:solidFill>
                  <a:latin typeface="TT Interphases"/>
                  <a:ea typeface="TT Interphases"/>
                  <a:cs typeface="TT Interphases"/>
                  <a:sym typeface="TT Interphases"/>
                </a:rPr>
                <a:t>Félicitations pour avoir terminé le parcours d'exploration d'éclipses.</a:t>
              </a:r>
            </a:p>
          </p:txBody>
        </p:sp>
      </p:grpSp>
      <p:sp>
        <p:nvSpPr>
          <p:cNvPr name="Freeform 12" id="12"/>
          <p:cNvSpPr/>
          <p:nvPr/>
        </p:nvSpPr>
        <p:spPr>
          <a:xfrm flipH="false" flipV="false" rot="-202105">
            <a:off x="9956567" y="5990947"/>
            <a:ext cx="2398603" cy="2938155"/>
          </a:xfrm>
          <a:custGeom>
            <a:avLst/>
            <a:gdLst/>
            <a:ahLst/>
            <a:cxnLst/>
            <a:rect r="r" b="b" t="t" l="l"/>
            <a:pathLst>
              <a:path h="2938155" w="2398603">
                <a:moveTo>
                  <a:pt x="0" y="0"/>
                </a:moveTo>
                <a:lnTo>
                  <a:pt x="2398603" y="0"/>
                </a:lnTo>
                <a:lnTo>
                  <a:pt x="2398603" y="2938155"/>
                </a:lnTo>
                <a:lnTo>
                  <a:pt x="0" y="2938155"/>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3" id="13"/>
          <p:cNvSpPr/>
          <p:nvPr/>
        </p:nvSpPr>
        <p:spPr>
          <a:xfrm flipH="false" flipV="false" rot="0">
            <a:off x="2962919" y="5954508"/>
            <a:ext cx="1643362" cy="2228288"/>
          </a:xfrm>
          <a:custGeom>
            <a:avLst/>
            <a:gdLst/>
            <a:ahLst/>
            <a:cxnLst/>
            <a:rect r="r" b="b" t="t" l="l"/>
            <a:pathLst>
              <a:path h="2228288" w="1643362">
                <a:moveTo>
                  <a:pt x="0" y="0"/>
                </a:moveTo>
                <a:lnTo>
                  <a:pt x="1643362" y="0"/>
                </a:lnTo>
                <a:lnTo>
                  <a:pt x="1643362" y="2228288"/>
                </a:lnTo>
                <a:lnTo>
                  <a:pt x="0" y="2228288"/>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a:ln cap="sq">
            <a:noFill/>
            <a:prstDash val="solid"/>
            <a:miter/>
          </a:ln>
        </p:spPr>
      </p:sp>
    </p:spTree>
  </p:cSld>
  <p:clrMapOvr>
    <a:masterClrMapping/>
  </p:clrMapOvr>
  <p:transition spd="slow">
    <p:push dir="u"/>
  </p:transition>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29977" r="0" b="-121385"/>
            </a:stretch>
          </a:blipFill>
        </p:spPr>
      </p:sp>
      <p:sp>
        <p:nvSpPr>
          <p:cNvPr name="Freeform 3" id="3"/>
          <p:cNvSpPr/>
          <p:nvPr/>
        </p:nvSpPr>
        <p:spPr>
          <a:xfrm flipH="false" flipV="false" rot="1132755">
            <a:off x="-617640" y="6056890"/>
            <a:ext cx="20940455" cy="8460221"/>
          </a:xfrm>
          <a:custGeom>
            <a:avLst/>
            <a:gdLst/>
            <a:ahLst/>
            <a:cxnLst/>
            <a:rect r="r" b="b" t="t" l="l"/>
            <a:pathLst>
              <a:path h="8460221" w="20940455">
                <a:moveTo>
                  <a:pt x="0" y="0"/>
                </a:moveTo>
                <a:lnTo>
                  <a:pt x="20940455" y="0"/>
                </a:lnTo>
                <a:lnTo>
                  <a:pt x="20940455" y="8460220"/>
                </a:lnTo>
                <a:lnTo>
                  <a:pt x="0" y="8460220"/>
                </a:lnTo>
                <a:lnTo>
                  <a:pt x="0" y="0"/>
                </a:lnTo>
                <a:close/>
              </a:path>
            </a:pathLst>
          </a:custGeom>
          <a:blipFill>
            <a:blip r:embed="rId3">
              <a:extLst>
                <a:ext uri="{96DAC541-7B7A-43D3-8B79-37D633B846F1}">
                  <asvg:svgBlip xmlns:asvg="http://schemas.microsoft.com/office/drawing/2016/SVG/main" r:embed="rId4"/>
                </a:ext>
              </a:extLst>
            </a:blip>
            <a:stretch>
              <a:fillRect l="-47247" t="0" r="-133645" b="-138704"/>
            </a:stretch>
          </a:blipFill>
        </p:spPr>
      </p:sp>
      <p:sp>
        <p:nvSpPr>
          <p:cNvPr name="Freeform 4" id="4"/>
          <p:cNvSpPr/>
          <p:nvPr/>
        </p:nvSpPr>
        <p:spPr>
          <a:xfrm flipH="false" flipV="false" rot="0">
            <a:off x="14764298" y="4810248"/>
            <a:ext cx="6364003" cy="5635036"/>
          </a:xfrm>
          <a:custGeom>
            <a:avLst/>
            <a:gdLst/>
            <a:ahLst/>
            <a:cxnLst/>
            <a:rect r="r" b="b" t="t" l="l"/>
            <a:pathLst>
              <a:path h="5635036" w="6364003">
                <a:moveTo>
                  <a:pt x="0" y="0"/>
                </a:moveTo>
                <a:lnTo>
                  <a:pt x="6364003" y="0"/>
                </a:lnTo>
                <a:lnTo>
                  <a:pt x="6364003" y="5635036"/>
                </a:lnTo>
                <a:lnTo>
                  <a:pt x="0" y="563503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a:ln cap="sq">
            <a:noFill/>
            <a:prstDash val="solid"/>
            <a:miter/>
          </a:ln>
        </p:spPr>
      </p:sp>
      <p:sp>
        <p:nvSpPr>
          <p:cNvPr name="Freeform 5" id="5"/>
          <p:cNvSpPr/>
          <p:nvPr/>
        </p:nvSpPr>
        <p:spPr>
          <a:xfrm flipH="false" flipV="false" rot="657643">
            <a:off x="14726471" y="3867397"/>
            <a:ext cx="1586334" cy="1342435"/>
          </a:xfrm>
          <a:custGeom>
            <a:avLst/>
            <a:gdLst/>
            <a:ahLst/>
            <a:cxnLst/>
            <a:rect r="r" b="b" t="t" l="l"/>
            <a:pathLst>
              <a:path h="1342435" w="1586334">
                <a:moveTo>
                  <a:pt x="0" y="0"/>
                </a:moveTo>
                <a:lnTo>
                  <a:pt x="1586334" y="0"/>
                </a:lnTo>
                <a:lnTo>
                  <a:pt x="1586334" y="1342435"/>
                </a:lnTo>
                <a:lnTo>
                  <a:pt x="0" y="1342435"/>
                </a:lnTo>
                <a:lnTo>
                  <a:pt x="0" y="0"/>
                </a:lnTo>
                <a:close/>
              </a:path>
            </a:pathLst>
          </a:custGeom>
          <a:blipFill>
            <a:blip r:embed="rId7">
              <a:alphaModFix amt="25000"/>
              <a:extLst>
                <a:ext uri="{96DAC541-7B7A-43D3-8B79-37D633B846F1}">
                  <asvg:svgBlip xmlns:asvg="http://schemas.microsoft.com/office/drawing/2016/SVG/main" r:embed="rId8"/>
                </a:ext>
              </a:extLst>
            </a:blip>
            <a:stretch>
              <a:fillRect l="0" t="0" r="0" b="0"/>
            </a:stretch>
          </a:blipFill>
          <a:ln cap="sq">
            <a:noFill/>
            <a:prstDash val="solid"/>
            <a:miter/>
          </a:ln>
        </p:spPr>
      </p:sp>
      <p:sp>
        <p:nvSpPr>
          <p:cNvPr name="Freeform 6" id="6"/>
          <p:cNvSpPr/>
          <p:nvPr/>
        </p:nvSpPr>
        <p:spPr>
          <a:xfrm flipH="false" flipV="false" rot="1807283">
            <a:off x="777185" y="3391282"/>
            <a:ext cx="1585282" cy="1452515"/>
          </a:xfrm>
          <a:custGeom>
            <a:avLst/>
            <a:gdLst/>
            <a:ahLst/>
            <a:cxnLst/>
            <a:rect r="r" b="b" t="t" l="l"/>
            <a:pathLst>
              <a:path h="1452515" w="1585282">
                <a:moveTo>
                  <a:pt x="0" y="0"/>
                </a:moveTo>
                <a:lnTo>
                  <a:pt x="1585282" y="0"/>
                </a:lnTo>
                <a:lnTo>
                  <a:pt x="1585282" y="1452515"/>
                </a:lnTo>
                <a:lnTo>
                  <a:pt x="0" y="1452515"/>
                </a:lnTo>
                <a:lnTo>
                  <a:pt x="0" y="0"/>
                </a:lnTo>
                <a:close/>
              </a:path>
            </a:pathLst>
          </a:custGeom>
          <a:blipFill>
            <a:blip r:embed="rId9">
              <a:alphaModFix amt="25000"/>
              <a:extLst>
                <a:ext uri="{96DAC541-7B7A-43D3-8B79-37D633B846F1}">
                  <asvg:svgBlip xmlns:asvg="http://schemas.microsoft.com/office/drawing/2016/SVG/main" r:embed="rId10"/>
                </a:ext>
              </a:extLst>
            </a:blip>
            <a:stretch>
              <a:fillRect l="0" t="0" r="0" b="0"/>
            </a:stretch>
          </a:blipFill>
          <a:ln cap="sq">
            <a:noFill/>
            <a:prstDash val="solid"/>
            <a:miter/>
          </a:ln>
        </p:spPr>
      </p:sp>
      <p:sp>
        <p:nvSpPr>
          <p:cNvPr name="Freeform 7" id="7"/>
          <p:cNvSpPr/>
          <p:nvPr/>
        </p:nvSpPr>
        <p:spPr>
          <a:xfrm flipH="false" flipV="false" rot="0">
            <a:off x="11094075" y="7003473"/>
            <a:ext cx="647222" cy="647222"/>
          </a:xfrm>
          <a:custGeom>
            <a:avLst/>
            <a:gdLst/>
            <a:ahLst/>
            <a:cxnLst/>
            <a:rect r="r" b="b" t="t" l="l"/>
            <a:pathLst>
              <a:path h="647222" w="647222">
                <a:moveTo>
                  <a:pt x="0" y="0"/>
                </a:moveTo>
                <a:lnTo>
                  <a:pt x="647222" y="0"/>
                </a:lnTo>
                <a:lnTo>
                  <a:pt x="647222" y="647222"/>
                </a:lnTo>
                <a:lnTo>
                  <a:pt x="0" y="647222"/>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8" id="8"/>
          <p:cNvSpPr/>
          <p:nvPr/>
        </p:nvSpPr>
        <p:spPr>
          <a:xfrm flipH="false" flipV="false" rot="0">
            <a:off x="3499180" y="4948988"/>
            <a:ext cx="647222" cy="647222"/>
          </a:xfrm>
          <a:custGeom>
            <a:avLst/>
            <a:gdLst/>
            <a:ahLst/>
            <a:cxnLst/>
            <a:rect r="r" b="b" t="t" l="l"/>
            <a:pathLst>
              <a:path h="647222" w="647222">
                <a:moveTo>
                  <a:pt x="0" y="0"/>
                </a:moveTo>
                <a:lnTo>
                  <a:pt x="647223" y="0"/>
                </a:lnTo>
                <a:lnTo>
                  <a:pt x="647223" y="647223"/>
                </a:lnTo>
                <a:lnTo>
                  <a:pt x="0" y="647223"/>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9" id="9"/>
          <p:cNvSpPr/>
          <p:nvPr/>
        </p:nvSpPr>
        <p:spPr>
          <a:xfrm flipH="false" flipV="false" rot="0">
            <a:off x="1028700" y="2572946"/>
            <a:ext cx="647222" cy="647222"/>
          </a:xfrm>
          <a:custGeom>
            <a:avLst/>
            <a:gdLst/>
            <a:ahLst/>
            <a:cxnLst/>
            <a:rect r="r" b="b" t="t" l="l"/>
            <a:pathLst>
              <a:path h="647222" w="647222">
                <a:moveTo>
                  <a:pt x="0" y="0"/>
                </a:moveTo>
                <a:lnTo>
                  <a:pt x="647222" y="0"/>
                </a:lnTo>
                <a:lnTo>
                  <a:pt x="647222" y="647222"/>
                </a:lnTo>
                <a:lnTo>
                  <a:pt x="0" y="647222"/>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0" id="10"/>
          <p:cNvSpPr/>
          <p:nvPr/>
        </p:nvSpPr>
        <p:spPr>
          <a:xfrm flipH="false" flipV="false" rot="0">
            <a:off x="-3615384" y="5954508"/>
            <a:ext cx="7315200" cy="3790604"/>
          </a:xfrm>
          <a:custGeom>
            <a:avLst/>
            <a:gdLst/>
            <a:ahLst/>
            <a:cxnLst/>
            <a:rect r="r" b="b" t="t" l="l"/>
            <a:pathLst>
              <a:path h="3790604" w="7315200">
                <a:moveTo>
                  <a:pt x="0" y="0"/>
                </a:moveTo>
                <a:lnTo>
                  <a:pt x="7315200" y="0"/>
                </a:lnTo>
                <a:lnTo>
                  <a:pt x="7315200" y="3790604"/>
                </a:lnTo>
                <a:lnTo>
                  <a:pt x="0" y="3790604"/>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a:ln cap="sq">
            <a:noFill/>
            <a:prstDash val="solid"/>
            <a:miter/>
          </a:ln>
        </p:spPr>
      </p:sp>
      <p:sp>
        <p:nvSpPr>
          <p:cNvPr name="Freeform 11" id="11"/>
          <p:cNvSpPr/>
          <p:nvPr/>
        </p:nvSpPr>
        <p:spPr>
          <a:xfrm flipH="false" flipV="false" rot="-296758">
            <a:off x="3323945" y="7168337"/>
            <a:ext cx="3348746" cy="1747437"/>
          </a:xfrm>
          <a:custGeom>
            <a:avLst/>
            <a:gdLst/>
            <a:ahLst/>
            <a:cxnLst/>
            <a:rect r="r" b="b" t="t" l="l"/>
            <a:pathLst>
              <a:path h="1747437" w="3348746">
                <a:moveTo>
                  <a:pt x="0" y="0"/>
                </a:moveTo>
                <a:lnTo>
                  <a:pt x="3348746" y="0"/>
                </a:lnTo>
                <a:lnTo>
                  <a:pt x="3348746" y="1747437"/>
                </a:lnTo>
                <a:lnTo>
                  <a:pt x="0" y="1747437"/>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a:ln cap="sq">
            <a:noFill/>
            <a:prstDash val="solid"/>
            <a:miter/>
          </a:ln>
        </p:spPr>
      </p:sp>
      <p:sp>
        <p:nvSpPr>
          <p:cNvPr name="TextBox 12" id="12"/>
          <p:cNvSpPr txBox="true"/>
          <p:nvPr/>
        </p:nvSpPr>
        <p:spPr>
          <a:xfrm rot="0">
            <a:off x="4661900" y="3153732"/>
            <a:ext cx="8964200" cy="1065214"/>
          </a:xfrm>
          <a:prstGeom prst="rect">
            <a:avLst/>
          </a:prstGeom>
        </p:spPr>
        <p:txBody>
          <a:bodyPr anchor="t" rtlCol="false" tIns="0" lIns="0" bIns="0" rIns="0">
            <a:spAutoFit/>
          </a:bodyPr>
          <a:lstStyle/>
          <a:p>
            <a:pPr algn="ctr" marL="0" indent="0" lvl="0">
              <a:lnSpc>
                <a:spcPts val="6800"/>
              </a:lnSpc>
              <a:spcBef>
                <a:spcPct val="0"/>
              </a:spcBef>
            </a:pPr>
            <a:r>
              <a:rPr lang="en-US" sz="8000" spc="-400">
                <a:solidFill>
                  <a:srgbClr val="FFFFFF"/>
                </a:solidFill>
                <a:latin typeface="Helvetica World Bold"/>
                <a:ea typeface="Helvetica World Bold"/>
                <a:cs typeface="Helvetica World Bold"/>
                <a:sym typeface="Helvetica World Bold"/>
              </a:rPr>
              <a:t>Mission accomplie !</a:t>
            </a:r>
          </a:p>
        </p:txBody>
      </p:sp>
      <p:grpSp>
        <p:nvGrpSpPr>
          <p:cNvPr name="Group 13" id="13"/>
          <p:cNvGrpSpPr/>
          <p:nvPr/>
        </p:nvGrpSpPr>
        <p:grpSpPr>
          <a:xfrm rot="0">
            <a:off x="7483830" y="4789413"/>
            <a:ext cx="3320340" cy="744436"/>
            <a:chOff x="0" y="0"/>
            <a:chExt cx="4427120" cy="992582"/>
          </a:xfrm>
        </p:grpSpPr>
        <p:grpSp>
          <p:nvGrpSpPr>
            <p:cNvPr name="Group 14" id="14"/>
            <p:cNvGrpSpPr/>
            <p:nvPr/>
          </p:nvGrpSpPr>
          <p:grpSpPr>
            <a:xfrm rot="0">
              <a:off x="0" y="0"/>
              <a:ext cx="4427120" cy="992582"/>
              <a:chOff x="0" y="0"/>
              <a:chExt cx="672557" cy="150790"/>
            </a:xfrm>
          </p:grpSpPr>
          <p:sp>
            <p:nvSpPr>
              <p:cNvPr name="Freeform 15" id="15"/>
              <p:cNvSpPr/>
              <p:nvPr/>
            </p:nvSpPr>
            <p:spPr>
              <a:xfrm flipH="false" flipV="false" rot="0">
                <a:off x="0" y="0"/>
                <a:ext cx="672557" cy="150790"/>
              </a:xfrm>
              <a:custGeom>
                <a:avLst/>
                <a:gdLst/>
                <a:ahLst/>
                <a:cxnLst/>
                <a:rect r="r" b="b" t="t" l="l"/>
                <a:pathLst>
                  <a:path h="150790" w="672557">
                    <a:moveTo>
                      <a:pt x="34975" y="0"/>
                    </a:moveTo>
                    <a:lnTo>
                      <a:pt x="637582" y="0"/>
                    </a:lnTo>
                    <a:cubicBezTo>
                      <a:pt x="656898" y="0"/>
                      <a:pt x="672557" y="15659"/>
                      <a:pt x="672557" y="34975"/>
                    </a:cubicBezTo>
                    <a:lnTo>
                      <a:pt x="672557" y="115816"/>
                    </a:lnTo>
                    <a:cubicBezTo>
                      <a:pt x="672557" y="135132"/>
                      <a:pt x="656898" y="150790"/>
                      <a:pt x="637582" y="150790"/>
                    </a:cubicBezTo>
                    <a:lnTo>
                      <a:pt x="34975" y="150790"/>
                    </a:lnTo>
                    <a:cubicBezTo>
                      <a:pt x="15659" y="150790"/>
                      <a:pt x="0" y="135132"/>
                      <a:pt x="0" y="115816"/>
                    </a:cubicBezTo>
                    <a:lnTo>
                      <a:pt x="0" y="34975"/>
                    </a:lnTo>
                    <a:cubicBezTo>
                      <a:pt x="0" y="15659"/>
                      <a:pt x="15659" y="0"/>
                      <a:pt x="34975" y="0"/>
                    </a:cubicBezTo>
                    <a:close/>
                  </a:path>
                </a:pathLst>
              </a:custGeom>
              <a:solidFill>
                <a:srgbClr val="02CB9B"/>
              </a:solidFill>
              <a:ln cap="sq">
                <a:noFill/>
                <a:prstDash val="solid"/>
                <a:miter/>
              </a:ln>
            </p:spPr>
          </p:sp>
          <p:sp>
            <p:nvSpPr>
              <p:cNvPr name="TextBox 16" id="16"/>
              <p:cNvSpPr txBox="true"/>
              <p:nvPr/>
            </p:nvSpPr>
            <p:spPr>
              <a:xfrm>
                <a:off x="0" y="0"/>
                <a:ext cx="672557" cy="150790"/>
              </a:xfrm>
              <a:prstGeom prst="rect">
                <a:avLst/>
              </a:prstGeom>
            </p:spPr>
            <p:txBody>
              <a:bodyPr anchor="ctr" rtlCol="false" tIns="192779" lIns="192779" bIns="192779" rIns="192779"/>
              <a:lstStyle/>
              <a:p>
                <a:pPr algn="ctr" marL="0" indent="0" lvl="0">
                  <a:lnSpc>
                    <a:spcPts val="2146"/>
                  </a:lnSpc>
                </a:pPr>
              </a:p>
            </p:txBody>
          </p:sp>
        </p:grpSp>
        <p:sp>
          <p:nvSpPr>
            <p:cNvPr name="TextBox 17" id="17"/>
            <p:cNvSpPr txBox="true"/>
            <p:nvPr/>
          </p:nvSpPr>
          <p:spPr>
            <a:xfrm rot="0">
              <a:off x="256329" y="220717"/>
              <a:ext cx="3914462" cy="524490"/>
            </a:xfrm>
            <a:prstGeom prst="rect">
              <a:avLst/>
            </a:prstGeom>
          </p:spPr>
          <p:txBody>
            <a:bodyPr anchor="t" rtlCol="false" tIns="0" lIns="0" bIns="0" rIns="0">
              <a:spAutoFit/>
            </a:bodyPr>
            <a:lstStyle/>
            <a:p>
              <a:pPr algn="ctr">
                <a:lnSpc>
                  <a:spcPts val="2600"/>
                </a:lnSpc>
              </a:pPr>
              <a:r>
                <a:rPr lang="en-US" sz="2600" spc="-130">
                  <a:solidFill>
                    <a:srgbClr val="FFFFFF"/>
                  </a:solidFill>
                  <a:latin typeface="Helvetica World Bold"/>
                  <a:ea typeface="Helvetica World Bold"/>
                  <a:cs typeface="Helvetica World Bold"/>
                  <a:sym typeface="Helvetica World Bold"/>
                </a:rPr>
                <a:t>À bientôt !</a:t>
              </a:r>
            </a:p>
          </p:txBody>
        </p:sp>
      </p:grpSp>
      <p:sp>
        <p:nvSpPr>
          <p:cNvPr name="Freeform 18" id="18"/>
          <p:cNvSpPr/>
          <p:nvPr/>
        </p:nvSpPr>
        <p:spPr>
          <a:xfrm flipH="true" flipV="false" rot="0">
            <a:off x="11741297" y="6981554"/>
            <a:ext cx="3327780" cy="2075325"/>
          </a:xfrm>
          <a:custGeom>
            <a:avLst/>
            <a:gdLst/>
            <a:ahLst/>
            <a:cxnLst/>
            <a:rect r="r" b="b" t="t" l="l"/>
            <a:pathLst>
              <a:path h="2075325" w="3327780">
                <a:moveTo>
                  <a:pt x="3327781" y="0"/>
                </a:moveTo>
                <a:lnTo>
                  <a:pt x="0" y="0"/>
                </a:lnTo>
                <a:lnTo>
                  <a:pt x="0" y="2075325"/>
                </a:lnTo>
                <a:lnTo>
                  <a:pt x="3327781" y="2075325"/>
                </a:lnTo>
                <a:lnTo>
                  <a:pt x="3327781" y="0"/>
                </a:lnTo>
                <a:close/>
              </a:path>
            </a:pathLst>
          </a:custGeom>
          <a:blipFill>
            <a:blip r:embed="rId17">
              <a:extLst>
                <a:ext uri="{96DAC541-7B7A-43D3-8B79-37D633B846F1}">
                  <asvg:svgBlip xmlns:asvg="http://schemas.microsoft.com/office/drawing/2016/SVG/main" r:embed="rId18"/>
                </a:ext>
              </a:extLst>
            </a:blip>
            <a:stretch>
              <a:fillRect l="0" t="0" r="0" b="0"/>
            </a:stretch>
          </a:blipFill>
          <a:ln cap="sq">
            <a:noFill/>
            <a:prstDash val="solid"/>
            <a:miter/>
          </a:ln>
        </p:spPr>
      </p:sp>
    </p:spTree>
  </p:cSld>
  <p:clrMapOvr>
    <a:masterClrMapping/>
  </p:clrMapOvr>
  <p:transition spd="fast">
    <p:push dir="l"/>
  </p:transition>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6622" r="0" b="-54741"/>
            </a:stretch>
          </a:blipFill>
        </p:spPr>
      </p:sp>
      <p:grpSp>
        <p:nvGrpSpPr>
          <p:cNvPr name="Group 3" id="3"/>
          <p:cNvGrpSpPr/>
          <p:nvPr/>
        </p:nvGrpSpPr>
        <p:grpSpPr>
          <a:xfrm rot="0">
            <a:off x="-5985377" y="-2195540"/>
            <a:ext cx="15209254" cy="15209254"/>
            <a:chOff x="0" y="0"/>
            <a:chExt cx="20279006" cy="20279006"/>
          </a:xfrm>
        </p:grpSpPr>
        <p:grpSp>
          <p:nvGrpSpPr>
            <p:cNvPr name="Group 4" id="4"/>
            <p:cNvGrpSpPr/>
            <p:nvPr/>
          </p:nvGrpSpPr>
          <p:grpSpPr>
            <a:xfrm rot="0">
              <a:off x="1773236" y="1773236"/>
              <a:ext cx="16732534" cy="16732534"/>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EDED"/>
              </a:solidFill>
            </p:spPr>
          </p:sp>
          <p:sp>
            <p:nvSpPr>
              <p:cNvPr name="TextBox 6" id="6"/>
              <p:cNvSpPr txBox="true"/>
              <p:nvPr/>
            </p:nvSpPr>
            <p:spPr>
              <a:xfrm>
                <a:off x="76200" y="38100"/>
                <a:ext cx="660400" cy="698500"/>
              </a:xfrm>
              <a:prstGeom prst="rect">
                <a:avLst/>
              </a:prstGeom>
            </p:spPr>
            <p:txBody>
              <a:bodyPr anchor="ctr" rtlCol="false" tIns="50242" lIns="50242" bIns="50242" rIns="50242"/>
              <a:lstStyle/>
              <a:p>
                <a:pPr algn="ctr">
                  <a:lnSpc>
                    <a:spcPts val="3120"/>
                  </a:lnSpc>
                </a:pPr>
              </a:p>
            </p:txBody>
          </p:sp>
        </p:grpSp>
        <p:sp>
          <p:nvSpPr>
            <p:cNvPr name="Freeform 7" id="7"/>
            <p:cNvSpPr/>
            <p:nvPr/>
          </p:nvSpPr>
          <p:spPr>
            <a:xfrm flipH="false" flipV="false" rot="0">
              <a:off x="0" y="0"/>
              <a:ext cx="20279006" cy="20279006"/>
            </a:xfrm>
            <a:custGeom>
              <a:avLst/>
              <a:gdLst/>
              <a:ahLst/>
              <a:cxnLst/>
              <a:rect r="r" b="b" t="t" l="l"/>
              <a:pathLst>
                <a:path h="20279006" w="20279006">
                  <a:moveTo>
                    <a:pt x="0" y="0"/>
                  </a:moveTo>
                  <a:lnTo>
                    <a:pt x="20279006" y="0"/>
                  </a:lnTo>
                  <a:lnTo>
                    <a:pt x="20279006" y="20279006"/>
                  </a:lnTo>
                  <a:lnTo>
                    <a:pt x="0" y="2027900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8" id="8"/>
            <p:cNvSpPr/>
            <p:nvPr/>
          </p:nvSpPr>
          <p:spPr>
            <a:xfrm flipH="false" flipV="false" rot="0">
              <a:off x="1773236" y="1741744"/>
              <a:ext cx="16732534" cy="16795518"/>
            </a:xfrm>
            <a:custGeom>
              <a:avLst/>
              <a:gdLst/>
              <a:ahLst/>
              <a:cxnLst/>
              <a:rect r="r" b="b" t="t" l="l"/>
              <a:pathLst>
                <a:path h="16795518" w="16732534">
                  <a:moveTo>
                    <a:pt x="0" y="0"/>
                  </a:moveTo>
                  <a:lnTo>
                    <a:pt x="16732534" y="0"/>
                  </a:lnTo>
                  <a:lnTo>
                    <a:pt x="16732534" y="16795518"/>
                  </a:lnTo>
                  <a:lnTo>
                    <a:pt x="0" y="16795518"/>
                  </a:lnTo>
                  <a:lnTo>
                    <a:pt x="0" y="0"/>
                  </a:lnTo>
                  <a:close/>
                </a:path>
              </a:pathLst>
            </a:custGeom>
            <a:blipFill>
              <a:blip r:embed="rId5">
                <a:alphaModFix amt="25000"/>
                <a:extLst>
                  <a:ext uri="{96DAC541-7B7A-43D3-8B79-37D633B846F1}">
                    <asvg:svgBlip xmlns:asvg="http://schemas.microsoft.com/office/drawing/2016/SVG/main" r:embed="rId6"/>
                  </a:ext>
                </a:extLst>
              </a:blip>
              <a:stretch>
                <a:fillRect l="0" t="0" r="0" b="0"/>
              </a:stretch>
            </a:blipFill>
          </p:spPr>
        </p:sp>
      </p:grpSp>
      <p:sp>
        <p:nvSpPr>
          <p:cNvPr name="Freeform 9" id="9"/>
          <p:cNvSpPr/>
          <p:nvPr/>
        </p:nvSpPr>
        <p:spPr>
          <a:xfrm flipH="false" flipV="false" rot="0">
            <a:off x="8651983" y="8347798"/>
            <a:ext cx="796623" cy="796623"/>
          </a:xfrm>
          <a:custGeom>
            <a:avLst/>
            <a:gdLst/>
            <a:ahLst/>
            <a:cxnLst/>
            <a:rect r="r" b="b" t="t" l="l"/>
            <a:pathLst>
              <a:path h="796623" w="796623">
                <a:moveTo>
                  <a:pt x="0" y="0"/>
                </a:moveTo>
                <a:lnTo>
                  <a:pt x="796623" y="0"/>
                </a:lnTo>
                <a:lnTo>
                  <a:pt x="796623" y="796622"/>
                </a:lnTo>
                <a:lnTo>
                  <a:pt x="0" y="796622"/>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0" id="10"/>
          <p:cNvSpPr/>
          <p:nvPr/>
        </p:nvSpPr>
        <p:spPr>
          <a:xfrm flipH="false" flipV="false" rot="0">
            <a:off x="8452555" y="582534"/>
            <a:ext cx="433480" cy="433480"/>
          </a:xfrm>
          <a:custGeom>
            <a:avLst/>
            <a:gdLst/>
            <a:ahLst/>
            <a:cxnLst/>
            <a:rect r="r" b="b" t="t" l="l"/>
            <a:pathLst>
              <a:path h="433480" w="433480">
                <a:moveTo>
                  <a:pt x="0" y="0"/>
                </a:moveTo>
                <a:lnTo>
                  <a:pt x="433480" y="0"/>
                </a:lnTo>
                <a:lnTo>
                  <a:pt x="433480" y="433480"/>
                </a:lnTo>
                <a:lnTo>
                  <a:pt x="0" y="433480"/>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1" id="11"/>
          <p:cNvSpPr/>
          <p:nvPr/>
        </p:nvSpPr>
        <p:spPr>
          <a:xfrm flipH="false" flipV="false" rot="-583939">
            <a:off x="5721375" y="311868"/>
            <a:ext cx="2932509" cy="2173722"/>
          </a:xfrm>
          <a:custGeom>
            <a:avLst/>
            <a:gdLst/>
            <a:ahLst/>
            <a:cxnLst/>
            <a:rect r="r" b="b" t="t" l="l"/>
            <a:pathLst>
              <a:path h="2173722" w="2932509">
                <a:moveTo>
                  <a:pt x="0" y="0"/>
                </a:moveTo>
                <a:lnTo>
                  <a:pt x="2932510" y="0"/>
                </a:lnTo>
                <a:lnTo>
                  <a:pt x="2932510" y="2173722"/>
                </a:lnTo>
                <a:lnTo>
                  <a:pt x="0" y="2173722"/>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grpSp>
        <p:nvGrpSpPr>
          <p:cNvPr name="Group 12" id="12"/>
          <p:cNvGrpSpPr/>
          <p:nvPr/>
        </p:nvGrpSpPr>
        <p:grpSpPr>
          <a:xfrm rot="0">
            <a:off x="1219200" y="2717812"/>
            <a:ext cx="5784931" cy="4851376"/>
            <a:chOff x="0" y="0"/>
            <a:chExt cx="7713241" cy="6468501"/>
          </a:xfrm>
        </p:grpSpPr>
        <p:sp>
          <p:nvSpPr>
            <p:cNvPr name="TextBox 13" id="13"/>
            <p:cNvSpPr txBox="true"/>
            <p:nvPr/>
          </p:nvSpPr>
          <p:spPr>
            <a:xfrm rot="0">
              <a:off x="0" y="323850"/>
              <a:ext cx="7713241" cy="3387904"/>
            </a:xfrm>
            <a:prstGeom prst="rect">
              <a:avLst/>
            </a:prstGeom>
          </p:spPr>
          <p:txBody>
            <a:bodyPr anchor="t" rtlCol="false" tIns="0" lIns="0" bIns="0" rIns="0">
              <a:spAutoFit/>
            </a:bodyPr>
            <a:lstStyle/>
            <a:p>
              <a:pPr algn="l" marL="0" indent="0" lvl="0">
                <a:lnSpc>
                  <a:spcPts val="8244"/>
                </a:lnSpc>
                <a:spcBef>
                  <a:spcPct val="0"/>
                </a:spcBef>
              </a:pPr>
              <a:r>
                <a:rPr lang="en-US" sz="9699" spc="-484" strike="noStrike" u="none">
                  <a:solidFill>
                    <a:srgbClr val="000000"/>
                  </a:solidFill>
                  <a:latin typeface="Helvetica World Bold"/>
                  <a:ea typeface="Helvetica World Bold"/>
                  <a:cs typeface="Helvetica World Bold"/>
                  <a:sym typeface="Helvetica World Bold"/>
                </a:rPr>
                <a:t>Parcourir la leçon</a:t>
              </a:r>
            </a:p>
          </p:txBody>
        </p:sp>
        <p:sp>
          <p:nvSpPr>
            <p:cNvPr name="TextBox 14" id="14"/>
            <p:cNvSpPr txBox="true"/>
            <p:nvPr/>
          </p:nvSpPr>
          <p:spPr>
            <a:xfrm rot="0">
              <a:off x="0" y="4073704"/>
              <a:ext cx="7105141" cy="2144607"/>
            </a:xfrm>
            <a:prstGeom prst="rect">
              <a:avLst/>
            </a:prstGeom>
          </p:spPr>
          <p:txBody>
            <a:bodyPr anchor="t" rtlCol="false" tIns="0" lIns="0" bIns="0" rIns="0">
              <a:spAutoFit/>
            </a:bodyPr>
            <a:lstStyle/>
            <a:p>
              <a:pPr algn="l" marL="0" indent="0" lvl="0">
                <a:lnSpc>
                  <a:spcPts val="2567"/>
                </a:lnSpc>
                <a:spcBef>
                  <a:spcPct val="0"/>
                </a:spcBef>
              </a:pPr>
              <a:r>
                <a:rPr lang="en-US" sz="1974" spc="-29" strike="noStrike" u="none">
                  <a:solidFill>
                    <a:srgbClr val="000000"/>
                  </a:solidFill>
                  <a:latin typeface="TT Interphases"/>
                  <a:ea typeface="TT Interphases"/>
                  <a:cs typeface="TT Interphases"/>
                  <a:sym typeface="TT Interphases"/>
                </a:rPr>
                <a:t>Repère ces badges tout au long de la leçon et utilise-les comme ton guide d'apprentissage afin de t'assurer que tu disposes du temps nécessaire pour apprendre, discuter, mettre en pratique et évaluer tes nouvelles connaissances.</a:t>
              </a:r>
            </a:p>
          </p:txBody>
        </p:sp>
      </p:grpSp>
      <p:sp>
        <p:nvSpPr>
          <p:cNvPr name="TextBox 15" id="15"/>
          <p:cNvSpPr txBox="true"/>
          <p:nvPr/>
        </p:nvSpPr>
        <p:spPr>
          <a:xfrm rot="0">
            <a:off x="13498319" y="4746946"/>
            <a:ext cx="3570481" cy="677863"/>
          </a:xfrm>
          <a:prstGeom prst="rect">
            <a:avLst/>
          </a:prstGeom>
        </p:spPr>
        <p:txBody>
          <a:bodyPr anchor="t" rtlCol="false" tIns="0" lIns="0" bIns="0" rIns="0">
            <a:spAutoFit/>
          </a:bodyPr>
          <a:lstStyle/>
          <a:p>
            <a:pPr algn="l" marL="0" indent="0" lvl="0">
              <a:lnSpc>
                <a:spcPts val="2762"/>
              </a:lnSpc>
              <a:spcBef>
                <a:spcPct val="0"/>
              </a:spcBef>
            </a:pPr>
            <a:r>
              <a:rPr lang="en-US" sz="2124" spc="-31" strike="noStrike" u="none">
                <a:solidFill>
                  <a:srgbClr val="EDEDED"/>
                </a:solidFill>
                <a:latin typeface="TT Interphases"/>
                <a:ea typeface="TT Interphases"/>
                <a:cs typeface="TT Interphases"/>
                <a:sym typeface="TT Interphases"/>
              </a:rPr>
              <a:t>Il est temps de faire une pause et de discuter avec la classe.</a:t>
            </a:r>
          </a:p>
        </p:txBody>
      </p:sp>
      <p:sp>
        <p:nvSpPr>
          <p:cNvPr name="TextBox 16" id="16"/>
          <p:cNvSpPr txBox="true"/>
          <p:nvPr/>
        </p:nvSpPr>
        <p:spPr>
          <a:xfrm rot="0">
            <a:off x="13498319" y="2704951"/>
            <a:ext cx="3570481" cy="815975"/>
          </a:xfrm>
          <a:prstGeom prst="rect">
            <a:avLst/>
          </a:prstGeom>
        </p:spPr>
        <p:txBody>
          <a:bodyPr anchor="t" rtlCol="false" tIns="0" lIns="0" bIns="0" rIns="0">
            <a:spAutoFit/>
          </a:bodyPr>
          <a:lstStyle/>
          <a:p>
            <a:pPr algn="l" marL="0" indent="0" lvl="0">
              <a:lnSpc>
                <a:spcPts val="3249"/>
              </a:lnSpc>
              <a:spcBef>
                <a:spcPct val="0"/>
              </a:spcBef>
            </a:pPr>
            <a:r>
              <a:rPr lang="en-US" sz="2499" spc="-37" strike="noStrike" u="none">
                <a:solidFill>
                  <a:srgbClr val="EDEDED"/>
                </a:solidFill>
                <a:latin typeface="TT Interphases"/>
                <a:ea typeface="TT Interphases"/>
                <a:cs typeface="TT Interphases"/>
                <a:sym typeface="TT Interphases"/>
              </a:rPr>
              <a:t>Une estimation de la durée de l'activité.</a:t>
            </a:r>
          </a:p>
        </p:txBody>
      </p:sp>
      <p:sp>
        <p:nvSpPr>
          <p:cNvPr name="TextBox 17" id="17"/>
          <p:cNvSpPr txBox="true"/>
          <p:nvPr/>
        </p:nvSpPr>
        <p:spPr>
          <a:xfrm rot="0">
            <a:off x="13498319" y="6497667"/>
            <a:ext cx="3570481" cy="1225550"/>
          </a:xfrm>
          <a:prstGeom prst="rect">
            <a:avLst/>
          </a:prstGeom>
        </p:spPr>
        <p:txBody>
          <a:bodyPr anchor="t" rtlCol="false" tIns="0" lIns="0" bIns="0" rIns="0">
            <a:spAutoFit/>
          </a:bodyPr>
          <a:lstStyle/>
          <a:p>
            <a:pPr algn="l" marL="0" indent="0" lvl="0">
              <a:lnSpc>
                <a:spcPts val="3249"/>
              </a:lnSpc>
              <a:spcBef>
                <a:spcPct val="0"/>
              </a:spcBef>
            </a:pPr>
            <a:r>
              <a:rPr lang="en-US" sz="2499" spc="-37" strike="noStrike" u="none">
                <a:solidFill>
                  <a:srgbClr val="EDEDED"/>
                </a:solidFill>
                <a:latin typeface="TT Interphases"/>
                <a:ea typeface="TT Interphases"/>
                <a:cs typeface="TT Interphases"/>
                <a:sym typeface="TT Interphases"/>
              </a:rPr>
              <a:t>Mets tes connaissances acquises en pratique dans le monde réel.</a:t>
            </a:r>
          </a:p>
        </p:txBody>
      </p:sp>
      <p:grpSp>
        <p:nvGrpSpPr>
          <p:cNvPr name="Group 18" id="18"/>
          <p:cNvGrpSpPr/>
          <p:nvPr/>
        </p:nvGrpSpPr>
        <p:grpSpPr>
          <a:xfrm rot="0">
            <a:off x="10627180" y="2384124"/>
            <a:ext cx="2423146" cy="1524305"/>
            <a:chOff x="0" y="0"/>
            <a:chExt cx="3230862" cy="2032406"/>
          </a:xfrm>
        </p:grpSpPr>
        <p:grpSp>
          <p:nvGrpSpPr>
            <p:cNvPr name="Group 19" id="19"/>
            <p:cNvGrpSpPr/>
            <p:nvPr/>
          </p:nvGrpSpPr>
          <p:grpSpPr>
            <a:xfrm rot="0">
              <a:off x="0" y="61331"/>
              <a:ext cx="3230862" cy="1858944"/>
              <a:chOff x="0" y="0"/>
              <a:chExt cx="1345037" cy="773895"/>
            </a:xfrm>
          </p:grpSpPr>
          <p:sp>
            <p:nvSpPr>
              <p:cNvPr name="Freeform 20" id="20"/>
              <p:cNvSpPr/>
              <p:nvPr/>
            </p:nvSpPr>
            <p:spPr>
              <a:xfrm flipH="false" flipV="false" rot="0">
                <a:off x="0" y="0"/>
                <a:ext cx="1345037" cy="773895"/>
              </a:xfrm>
              <a:custGeom>
                <a:avLst/>
                <a:gdLst/>
                <a:ahLst/>
                <a:cxnLst/>
                <a:rect r="r" b="b" t="t" l="l"/>
                <a:pathLst>
                  <a:path h="773895" w="1345037">
                    <a:moveTo>
                      <a:pt x="73485" y="0"/>
                    </a:moveTo>
                    <a:lnTo>
                      <a:pt x="1271553" y="0"/>
                    </a:lnTo>
                    <a:cubicBezTo>
                      <a:pt x="1291042" y="0"/>
                      <a:pt x="1309733" y="7742"/>
                      <a:pt x="1323514" y="21523"/>
                    </a:cubicBezTo>
                    <a:cubicBezTo>
                      <a:pt x="1337295" y="35304"/>
                      <a:pt x="1345037" y="53995"/>
                      <a:pt x="1345037" y="73485"/>
                    </a:cubicBezTo>
                    <a:lnTo>
                      <a:pt x="1345037" y="700411"/>
                    </a:lnTo>
                    <a:cubicBezTo>
                      <a:pt x="1345037" y="740995"/>
                      <a:pt x="1312137" y="773895"/>
                      <a:pt x="1271553" y="773895"/>
                    </a:cubicBezTo>
                    <a:lnTo>
                      <a:pt x="73485" y="773895"/>
                    </a:lnTo>
                    <a:cubicBezTo>
                      <a:pt x="32900" y="773895"/>
                      <a:pt x="0" y="740995"/>
                      <a:pt x="0" y="700411"/>
                    </a:cubicBezTo>
                    <a:lnTo>
                      <a:pt x="0" y="73485"/>
                    </a:lnTo>
                    <a:cubicBezTo>
                      <a:pt x="0" y="32900"/>
                      <a:pt x="32900" y="0"/>
                      <a:pt x="73485" y="0"/>
                    </a:cubicBezTo>
                    <a:close/>
                  </a:path>
                </a:pathLst>
              </a:custGeom>
              <a:solidFill>
                <a:srgbClr val="02CB9B"/>
              </a:solidFill>
              <a:ln cap="rnd">
                <a:noFill/>
                <a:prstDash val="solid"/>
                <a:round/>
              </a:ln>
            </p:spPr>
          </p:sp>
          <p:sp>
            <p:nvSpPr>
              <p:cNvPr name="TextBox 21" id="21"/>
              <p:cNvSpPr txBox="true"/>
              <p:nvPr/>
            </p:nvSpPr>
            <p:spPr>
              <a:xfrm>
                <a:off x="0" y="95250"/>
                <a:ext cx="1345037" cy="678645"/>
              </a:xfrm>
              <a:prstGeom prst="rect">
                <a:avLst/>
              </a:prstGeom>
            </p:spPr>
            <p:txBody>
              <a:bodyPr anchor="ctr" rtlCol="false" tIns="26959" lIns="26959" bIns="26959" rIns="26959"/>
              <a:lstStyle/>
              <a:p>
                <a:pPr algn="ctr" marL="0" indent="0" lvl="0">
                  <a:lnSpc>
                    <a:spcPts val="799"/>
                  </a:lnSpc>
                  <a:spcBef>
                    <a:spcPct val="0"/>
                  </a:spcBef>
                </a:pPr>
              </a:p>
            </p:txBody>
          </p:sp>
        </p:grpSp>
        <p:sp>
          <p:nvSpPr>
            <p:cNvPr name="TextBox 22" id="22"/>
            <p:cNvSpPr txBox="true"/>
            <p:nvPr/>
          </p:nvSpPr>
          <p:spPr>
            <a:xfrm rot="0">
              <a:off x="259035" y="276225"/>
              <a:ext cx="2256606" cy="1756181"/>
            </a:xfrm>
            <a:prstGeom prst="rect">
              <a:avLst/>
            </a:prstGeom>
          </p:spPr>
          <p:txBody>
            <a:bodyPr anchor="t" rtlCol="false" tIns="0" lIns="0" bIns="0" rIns="0">
              <a:spAutoFit/>
            </a:bodyPr>
            <a:lstStyle/>
            <a:p>
              <a:pPr algn="l">
                <a:lnSpc>
                  <a:spcPts val="9007"/>
                </a:lnSpc>
              </a:pPr>
              <a:r>
                <a:rPr lang="en-US" sz="10008" spc="-800">
                  <a:solidFill>
                    <a:srgbClr val="EDEDED"/>
                  </a:solidFill>
                  <a:latin typeface="Disket Mono Bold"/>
                  <a:ea typeface="Disket Mono Bold"/>
                  <a:cs typeface="Disket Mono Bold"/>
                  <a:sym typeface="Disket Mono Bold"/>
                </a:rPr>
                <a:t>12</a:t>
              </a:r>
            </a:p>
          </p:txBody>
        </p:sp>
        <p:sp>
          <p:nvSpPr>
            <p:cNvPr name="TextBox 23" id="23"/>
            <p:cNvSpPr txBox="true"/>
            <p:nvPr/>
          </p:nvSpPr>
          <p:spPr>
            <a:xfrm rot="-5400000">
              <a:off x="2224379" y="833535"/>
              <a:ext cx="1205760" cy="314537"/>
            </a:xfrm>
            <a:prstGeom prst="rect">
              <a:avLst/>
            </a:prstGeom>
          </p:spPr>
          <p:txBody>
            <a:bodyPr anchor="t" rtlCol="false" tIns="0" lIns="0" bIns="0" rIns="0">
              <a:spAutoFit/>
            </a:bodyPr>
            <a:lstStyle/>
            <a:p>
              <a:pPr algn="ctr" marL="0" indent="0" lvl="0">
                <a:lnSpc>
                  <a:spcPts val="1599"/>
                </a:lnSpc>
              </a:pPr>
              <a:r>
                <a:rPr lang="en-US" sz="1599" spc="-23">
                  <a:solidFill>
                    <a:srgbClr val="EDEDED"/>
                  </a:solidFill>
                  <a:latin typeface="Helvetica World Bold"/>
                  <a:ea typeface="Helvetica World Bold"/>
                  <a:cs typeface="Helvetica World Bold"/>
                  <a:sym typeface="Helvetica World Bold"/>
                </a:rPr>
                <a:t>MINUTES</a:t>
              </a:r>
            </a:p>
          </p:txBody>
        </p:sp>
      </p:grpSp>
      <p:grpSp>
        <p:nvGrpSpPr>
          <p:cNvPr name="Group 24" id="24"/>
          <p:cNvGrpSpPr/>
          <p:nvPr/>
        </p:nvGrpSpPr>
        <p:grpSpPr>
          <a:xfrm rot="0">
            <a:off x="10627180" y="6392581"/>
            <a:ext cx="2423146" cy="1464297"/>
            <a:chOff x="0" y="0"/>
            <a:chExt cx="3230862" cy="1952396"/>
          </a:xfrm>
        </p:grpSpPr>
        <p:grpSp>
          <p:nvGrpSpPr>
            <p:cNvPr name="Group 25" id="25"/>
            <p:cNvGrpSpPr/>
            <p:nvPr/>
          </p:nvGrpSpPr>
          <p:grpSpPr>
            <a:xfrm rot="0">
              <a:off x="0" y="0"/>
              <a:ext cx="3230862" cy="1952396"/>
              <a:chOff x="0" y="0"/>
              <a:chExt cx="1345037" cy="812800"/>
            </a:xfrm>
          </p:grpSpPr>
          <p:sp>
            <p:nvSpPr>
              <p:cNvPr name="Freeform 26" id="26"/>
              <p:cNvSpPr/>
              <p:nvPr/>
            </p:nvSpPr>
            <p:spPr>
              <a:xfrm flipH="false" flipV="false" rot="0">
                <a:off x="0" y="0"/>
                <a:ext cx="1345037" cy="812800"/>
              </a:xfrm>
              <a:custGeom>
                <a:avLst/>
                <a:gdLst/>
                <a:ahLst/>
                <a:cxnLst/>
                <a:rect r="r" b="b" t="t" l="l"/>
                <a:pathLst>
                  <a:path h="812800" w="1345037">
                    <a:moveTo>
                      <a:pt x="67095" y="0"/>
                    </a:moveTo>
                    <a:lnTo>
                      <a:pt x="1277942" y="0"/>
                    </a:lnTo>
                    <a:cubicBezTo>
                      <a:pt x="1314998" y="0"/>
                      <a:pt x="1345037" y="30039"/>
                      <a:pt x="1345037" y="67095"/>
                    </a:cubicBezTo>
                    <a:lnTo>
                      <a:pt x="1345037" y="745705"/>
                    </a:lnTo>
                    <a:cubicBezTo>
                      <a:pt x="1345037" y="782761"/>
                      <a:pt x="1314998" y="812800"/>
                      <a:pt x="1277942" y="812800"/>
                    </a:cubicBezTo>
                    <a:lnTo>
                      <a:pt x="67095" y="812800"/>
                    </a:lnTo>
                    <a:cubicBezTo>
                      <a:pt x="30039" y="812800"/>
                      <a:pt x="0" y="782761"/>
                      <a:pt x="0" y="745705"/>
                    </a:cubicBezTo>
                    <a:lnTo>
                      <a:pt x="0" y="67095"/>
                    </a:lnTo>
                    <a:cubicBezTo>
                      <a:pt x="0" y="30039"/>
                      <a:pt x="30039" y="0"/>
                      <a:pt x="67095" y="0"/>
                    </a:cubicBezTo>
                    <a:close/>
                  </a:path>
                </a:pathLst>
              </a:custGeom>
              <a:solidFill>
                <a:srgbClr val="ABDF41"/>
              </a:solidFill>
              <a:ln cap="rnd">
                <a:noFill/>
                <a:prstDash val="solid"/>
                <a:round/>
              </a:ln>
            </p:spPr>
          </p:sp>
          <p:sp>
            <p:nvSpPr>
              <p:cNvPr name="TextBox 27" id="27"/>
              <p:cNvSpPr txBox="true"/>
              <p:nvPr/>
            </p:nvSpPr>
            <p:spPr>
              <a:xfrm>
                <a:off x="0" y="95250"/>
                <a:ext cx="1345037" cy="717550"/>
              </a:xfrm>
              <a:prstGeom prst="rect">
                <a:avLst/>
              </a:prstGeom>
            </p:spPr>
            <p:txBody>
              <a:bodyPr anchor="ctr" rtlCol="false" tIns="26959" lIns="26959" bIns="26959" rIns="26959"/>
              <a:lstStyle/>
              <a:p>
                <a:pPr algn="ctr" marL="0" indent="0" lvl="0">
                  <a:lnSpc>
                    <a:spcPts val="799"/>
                  </a:lnSpc>
                  <a:spcBef>
                    <a:spcPct val="0"/>
                  </a:spcBef>
                </a:pPr>
              </a:p>
            </p:txBody>
          </p:sp>
        </p:grpSp>
        <p:sp>
          <p:nvSpPr>
            <p:cNvPr name="Freeform 28" id="28"/>
            <p:cNvSpPr/>
            <p:nvPr/>
          </p:nvSpPr>
          <p:spPr>
            <a:xfrm flipH="false" flipV="false" rot="1034073">
              <a:off x="392306" y="315358"/>
              <a:ext cx="822518" cy="955028"/>
            </a:xfrm>
            <a:custGeom>
              <a:avLst/>
              <a:gdLst/>
              <a:ahLst/>
              <a:cxnLst/>
              <a:rect r="r" b="b" t="t" l="l"/>
              <a:pathLst>
                <a:path h="955028" w="822518">
                  <a:moveTo>
                    <a:pt x="0" y="0"/>
                  </a:moveTo>
                  <a:lnTo>
                    <a:pt x="822518" y="0"/>
                  </a:lnTo>
                  <a:lnTo>
                    <a:pt x="822518" y="955027"/>
                  </a:lnTo>
                  <a:lnTo>
                    <a:pt x="0" y="95502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29" id="29"/>
            <p:cNvSpPr/>
            <p:nvPr/>
          </p:nvSpPr>
          <p:spPr>
            <a:xfrm flipH="true" flipV="false" rot="-661018">
              <a:off x="1205123" y="687228"/>
              <a:ext cx="822518" cy="955028"/>
            </a:xfrm>
            <a:custGeom>
              <a:avLst/>
              <a:gdLst/>
              <a:ahLst/>
              <a:cxnLst/>
              <a:rect r="r" b="b" t="t" l="l"/>
              <a:pathLst>
                <a:path h="955028" w="822518">
                  <a:moveTo>
                    <a:pt x="822517" y="0"/>
                  </a:moveTo>
                  <a:lnTo>
                    <a:pt x="0" y="0"/>
                  </a:lnTo>
                  <a:lnTo>
                    <a:pt x="0" y="955028"/>
                  </a:lnTo>
                  <a:lnTo>
                    <a:pt x="822517" y="955028"/>
                  </a:lnTo>
                  <a:lnTo>
                    <a:pt x="822517"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30" id="30"/>
            <p:cNvSpPr txBox="true"/>
            <p:nvPr/>
          </p:nvSpPr>
          <p:spPr>
            <a:xfrm rot="-5400000">
              <a:off x="1673050" y="669704"/>
              <a:ext cx="1952396" cy="612987"/>
            </a:xfrm>
            <a:prstGeom prst="rect">
              <a:avLst/>
            </a:prstGeom>
          </p:spPr>
          <p:txBody>
            <a:bodyPr anchor="t" rtlCol="false" tIns="0" lIns="0" bIns="0" rIns="0">
              <a:spAutoFit/>
            </a:bodyPr>
            <a:lstStyle/>
            <a:p>
              <a:pPr algn="ctr">
                <a:lnSpc>
                  <a:spcPts val="1599"/>
                </a:lnSpc>
              </a:pPr>
              <a:r>
                <a:rPr lang="en-US" sz="1599" spc="-23">
                  <a:solidFill>
                    <a:srgbClr val="000000"/>
                  </a:solidFill>
                  <a:latin typeface="Helvetica World Bold"/>
                  <a:ea typeface="Helvetica World Bold"/>
                  <a:cs typeface="Helvetica World Bold"/>
                  <a:sym typeface="Helvetica World Bold"/>
                </a:rPr>
                <a:t>TEMPS DE PRATIQUE</a:t>
              </a:r>
            </a:p>
          </p:txBody>
        </p:sp>
      </p:grpSp>
      <p:grpSp>
        <p:nvGrpSpPr>
          <p:cNvPr name="Group 31" id="31"/>
          <p:cNvGrpSpPr/>
          <p:nvPr/>
        </p:nvGrpSpPr>
        <p:grpSpPr>
          <a:xfrm rot="0">
            <a:off x="10627180" y="4398298"/>
            <a:ext cx="2423146" cy="1394208"/>
            <a:chOff x="0" y="0"/>
            <a:chExt cx="3230862" cy="1858944"/>
          </a:xfrm>
        </p:grpSpPr>
        <p:grpSp>
          <p:nvGrpSpPr>
            <p:cNvPr name="Group 32" id="32"/>
            <p:cNvGrpSpPr/>
            <p:nvPr/>
          </p:nvGrpSpPr>
          <p:grpSpPr>
            <a:xfrm rot="0">
              <a:off x="0" y="0"/>
              <a:ext cx="3230862" cy="1858944"/>
              <a:chOff x="0" y="0"/>
              <a:chExt cx="1345037" cy="773895"/>
            </a:xfrm>
          </p:grpSpPr>
          <p:sp>
            <p:nvSpPr>
              <p:cNvPr name="Freeform 33" id="33"/>
              <p:cNvSpPr/>
              <p:nvPr/>
            </p:nvSpPr>
            <p:spPr>
              <a:xfrm flipH="false" flipV="false" rot="0">
                <a:off x="0" y="0"/>
                <a:ext cx="1345037" cy="773895"/>
              </a:xfrm>
              <a:custGeom>
                <a:avLst/>
                <a:gdLst/>
                <a:ahLst/>
                <a:cxnLst/>
                <a:rect r="r" b="b" t="t" l="l"/>
                <a:pathLst>
                  <a:path h="773895" w="1345037">
                    <a:moveTo>
                      <a:pt x="73485" y="0"/>
                    </a:moveTo>
                    <a:lnTo>
                      <a:pt x="1271553" y="0"/>
                    </a:lnTo>
                    <a:cubicBezTo>
                      <a:pt x="1291042" y="0"/>
                      <a:pt x="1309733" y="7742"/>
                      <a:pt x="1323514" y="21523"/>
                    </a:cubicBezTo>
                    <a:cubicBezTo>
                      <a:pt x="1337295" y="35304"/>
                      <a:pt x="1345037" y="53995"/>
                      <a:pt x="1345037" y="73485"/>
                    </a:cubicBezTo>
                    <a:lnTo>
                      <a:pt x="1345037" y="700411"/>
                    </a:lnTo>
                    <a:cubicBezTo>
                      <a:pt x="1345037" y="740995"/>
                      <a:pt x="1312137" y="773895"/>
                      <a:pt x="1271553" y="773895"/>
                    </a:cubicBezTo>
                    <a:lnTo>
                      <a:pt x="73485" y="773895"/>
                    </a:lnTo>
                    <a:cubicBezTo>
                      <a:pt x="32900" y="773895"/>
                      <a:pt x="0" y="740995"/>
                      <a:pt x="0" y="700411"/>
                    </a:cubicBezTo>
                    <a:lnTo>
                      <a:pt x="0" y="73485"/>
                    </a:lnTo>
                    <a:cubicBezTo>
                      <a:pt x="0" y="32900"/>
                      <a:pt x="32900" y="0"/>
                      <a:pt x="73485" y="0"/>
                    </a:cubicBezTo>
                    <a:close/>
                  </a:path>
                </a:pathLst>
              </a:custGeom>
              <a:solidFill>
                <a:srgbClr val="77DF78"/>
              </a:solidFill>
              <a:ln cap="rnd">
                <a:noFill/>
                <a:prstDash val="solid"/>
                <a:round/>
              </a:ln>
            </p:spPr>
          </p:sp>
          <p:sp>
            <p:nvSpPr>
              <p:cNvPr name="TextBox 34" id="34"/>
              <p:cNvSpPr txBox="true"/>
              <p:nvPr/>
            </p:nvSpPr>
            <p:spPr>
              <a:xfrm>
                <a:off x="0" y="95250"/>
                <a:ext cx="1345037" cy="678645"/>
              </a:xfrm>
              <a:prstGeom prst="rect">
                <a:avLst/>
              </a:prstGeom>
            </p:spPr>
            <p:txBody>
              <a:bodyPr anchor="ctr" rtlCol="false" tIns="26959" lIns="26959" bIns="26959" rIns="26959"/>
              <a:lstStyle/>
              <a:p>
                <a:pPr algn="ctr" marL="0" indent="0" lvl="0">
                  <a:lnSpc>
                    <a:spcPts val="799"/>
                  </a:lnSpc>
                  <a:spcBef>
                    <a:spcPct val="0"/>
                  </a:spcBef>
                </a:pPr>
              </a:p>
            </p:txBody>
          </p:sp>
        </p:grpSp>
        <p:grpSp>
          <p:nvGrpSpPr>
            <p:cNvPr name="Group 35" id="35"/>
            <p:cNvGrpSpPr/>
            <p:nvPr/>
          </p:nvGrpSpPr>
          <p:grpSpPr>
            <a:xfrm rot="0">
              <a:off x="332924" y="301385"/>
              <a:ext cx="1778389" cy="1085953"/>
              <a:chOff x="0" y="0"/>
              <a:chExt cx="800174" cy="488617"/>
            </a:xfrm>
          </p:grpSpPr>
          <p:sp>
            <p:nvSpPr>
              <p:cNvPr name="Freeform 36" id="36"/>
              <p:cNvSpPr/>
              <p:nvPr/>
            </p:nvSpPr>
            <p:spPr>
              <a:xfrm flipH="false" flipV="false" rot="0">
                <a:off x="0" y="0"/>
                <a:ext cx="800174" cy="488617"/>
              </a:xfrm>
              <a:custGeom>
                <a:avLst/>
                <a:gdLst/>
                <a:ahLst/>
                <a:cxnLst/>
                <a:rect r="r" b="b" t="t" l="l"/>
                <a:pathLst>
                  <a:path h="488617" w="800174">
                    <a:moveTo>
                      <a:pt x="110284" y="0"/>
                    </a:moveTo>
                    <a:lnTo>
                      <a:pt x="689890" y="0"/>
                    </a:lnTo>
                    <a:cubicBezTo>
                      <a:pt x="719139" y="0"/>
                      <a:pt x="747190" y="11619"/>
                      <a:pt x="767873" y="32302"/>
                    </a:cubicBezTo>
                    <a:cubicBezTo>
                      <a:pt x="788555" y="52984"/>
                      <a:pt x="800174" y="81035"/>
                      <a:pt x="800174" y="110284"/>
                    </a:cubicBezTo>
                    <a:lnTo>
                      <a:pt x="800174" y="378333"/>
                    </a:lnTo>
                    <a:cubicBezTo>
                      <a:pt x="800174" y="407582"/>
                      <a:pt x="788555" y="435633"/>
                      <a:pt x="767873" y="456316"/>
                    </a:cubicBezTo>
                    <a:cubicBezTo>
                      <a:pt x="747190" y="476998"/>
                      <a:pt x="719139" y="488617"/>
                      <a:pt x="689890" y="488617"/>
                    </a:cubicBezTo>
                    <a:lnTo>
                      <a:pt x="110284" y="488617"/>
                    </a:lnTo>
                    <a:cubicBezTo>
                      <a:pt x="81035" y="488617"/>
                      <a:pt x="52984" y="476998"/>
                      <a:pt x="32302" y="456316"/>
                    </a:cubicBezTo>
                    <a:cubicBezTo>
                      <a:pt x="11619" y="435633"/>
                      <a:pt x="0" y="407582"/>
                      <a:pt x="0" y="378333"/>
                    </a:cubicBezTo>
                    <a:lnTo>
                      <a:pt x="0" y="110284"/>
                    </a:lnTo>
                    <a:cubicBezTo>
                      <a:pt x="0" y="81035"/>
                      <a:pt x="11619" y="52984"/>
                      <a:pt x="32302" y="32302"/>
                    </a:cubicBezTo>
                    <a:cubicBezTo>
                      <a:pt x="52984" y="11619"/>
                      <a:pt x="81035" y="0"/>
                      <a:pt x="110284" y="0"/>
                    </a:cubicBezTo>
                    <a:close/>
                  </a:path>
                </a:pathLst>
              </a:custGeom>
              <a:solidFill>
                <a:srgbClr val="EDEDED"/>
              </a:solidFill>
              <a:ln cap="sq">
                <a:noFill/>
                <a:prstDash val="solid"/>
                <a:miter/>
              </a:ln>
            </p:spPr>
          </p:sp>
          <p:sp>
            <p:nvSpPr>
              <p:cNvPr name="TextBox 37" id="37"/>
              <p:cNvSpPr txBox="true"/>
              <p:nvPr/>
            </p:nvSpPr>
            <p:spPr>
              <a:xfrm>
                <a:off x="0" y="95250"/>
                <a:ext cx="800174" cy="393367"/>
              </a:xfrm>
              <a:prstGeom prst="rect">
                <a:avLst/>
              </a:prstGeom>
            </p:spPr>
            <p:txBody>
              <a:bodyPr anchor="ctr" rtlCol="false" tIns="24943" lIns="24943" bIns="24943" rIns="24943"/>
              <a:lstStyle/>
              <a:p>
                <a:pPr algn="ctr" marL="0" indent="0" lvl="0">
                  <a:lnSpc>
                    <a:spcPts val="799"/>
                  </a:lnSpc>
                  <a:spcBef>
                    <a:spcPct val="0"/>
                  </a:spcBef>
                </a:pPr>
              </a:p>
            </p:txBody>
          </p:sp>
        </p:grpSp>
        <p:sp>
          <p:nvSpPr>
            <p:cNvPr name="TextBox 38" id="38"/>
            <p:cNvSpPr txBox="true"/>
            <p:nvPr/>
          </p:nvSpPr>
          <p:spPr>
            <a:xfrm rot="-5400000">
              <a:off x="2155799" y="750349"/>
              <a:ext cx="1205760" cy="451697"/>
            </a:xfrm>
            <a:prstGeom prst="rect">
              <a:avLst/>
            </a:prstGeom>
          </p:spPr>
          <p:txBody>
            <a:bodyPr anchor="t" rtlCol="false" tIns="0" lIns="0" bIns="0" rIns="0">
              <a:spAutoFit/>
            </a:bodyPr>
            <a:lstStyle/>
            <a:p>
              <a:pPr algn="ctr">
                <a:lnSpc>
                  <a:spcPts val="1149"/>
                </a:lnSpc>
              </a:pPr>
              <a:r>
                <a:rPr lang="en-US" sz="1149" spc="-17">
                  <a:solidFill>
                    <a:srgbClr val="EDEDED"/>
                  </a:solidFill>
                  <a:latin typeface="Helvetica World Bold"/>
                  <a:ea typeface="Helvetica World Bold"/>
                  <a:cs typeface="Helvetica World Bold"/>
                  <a:sym typeface="Helvetica World Bold"/>
                </a:rPr>
                <a:t>DISCUSSION DE GROUPE</a:t>
              </a:r>
            </a:p>
          </p:txBody>
        </p:sp>
        <p:grpSp>
          <p:nvGrpSpPr>
            <p:cNvPr name="Group 39" id="39"/>
            <p:cNvGrpSpPr/>
            <p:nvPr/>
          </p:nvGrpSpPr>
          <p:grpSpPr>
            <a:xfrm rot="-10800000">
              <a:off x="1203069" y="553553"/>
              <a:ext cx="833349" cy="1060450"/>
              <a:chOff x="0" y="0"/>
              <a:chExt cx="164612" cy="209472"/>
            </a:xfrm>
          </p:grpSpPr>
          <p:sp>
            <p:nvSpPr>
              <p:cNvPr name="Freeform 40" id="40"/>
              <p:cNvSpPr/>
              <p:nvPr/>
            </p:nvSpPr>
            <p:spPr>
              <a:xfrm flipH="false" flipV="false" rot="0">
                <a:off x="0" y="0"/>
                <a:ext cx="164612" cy="209472"/>
              </a:xfrm>
              <a:custGeom>
                <a:avLst/>
                <a:gdLst/>
                <a:ahLst/>
                <a:cxnLst/>
                <a:rect r="r" b="b" t="t" l="l"/>
                <a:pathLst>
                  <a:path h="209472" w="164612">
                    <a:moveTo>
                      <a:pt x="82306" y="0"/>
                    </a:moveTo>
                    <a:lnTo>
                      <a:pt x="164612" y="209472"/>
                    </a:lnTo>
                    <a:lnTo>
                      <a:pt x="0" y="209472"/>
                    </a:lnTo>
                    <a:lnTo>
                      <a:pt x="82306" y="0"/>
                    </a:lnTo>
                    <a:close/>
                  </a:path>
                </a:pathLst>
              </a:custGeom>
              <a:solidFill>
                <a:srgbClr val="EDEDED"/>
              </a:solidFill>
            </p:spPr>
          </p:sp>
          <p:sp>
            <p:nvSpPr>
              <p:cNvPr name="TextBox 41" id="41"/>
              <p:cNvSpPr txBox="true"/>
              <p:nvPr/>
            </p:nvSpPr>
            <p:spPr>
              <a:xfrm>
                <a:off x="25721" y="202030"/>
                <a:ext cx="113171" cy="97255"/>
              </a:xfrm>
              <a:prstGeom prst="rect">
                <a:avLst/>
              </a:prstGeom>
            </p:spPr>
            <p:txBody>
              <a:bodyPr anchor="ctr" rtlCol="false" tIns="50800" lIns="50800" bIns="50800" rIns="50800"/>
              <a:lstStyle/>
              <a:p>
                <a:pPr algn="ctr">
                  <a:lnSpc>
                    <a:spcPts val="799"/>
                  </a:lnSpc>
                </a:pPr>
              </a:p>
            </p:txBody>
          </p:sp>
        </p:grpSp>
      </p:grpSp>
    </p:spTree>
  </p:cSld>
  <p:clrMapOvr>
    <a:masterClrMapping/>
  </p:clrMapOvr>
  <p:transition spd="fast">
    <p:push dir="u"/>
  </p:transition>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6622" r="0" b="-54741"/>
            </a:stretch>
          </a:blipFill>
        </p:spPr>
      </p:sp>
      <p:grpSp>
        <p:nvGrpSpPr>
          <p:cNvPr name="Group 3" id="3"/>
          <p:cNvGrpSpPr/>
          <p:nvPr/>
        </p:nvGrpSpPr>
        <p:grpSpPr>
          <a:xfrm rot="0">
            <a:off x="6693259" y="5239660"/>
            <a:ext cx="4899747" cy="3441898"/>
            <a:chOff x="0" y="0"/>
            <a:chExt cx="1290468" cy="906508"/>
          </a:xfrm>
        </p:grpSpPr>
        <p:sp>
          <p:nvSpPr>
            <p:cNvPr name="Freeform 4" id="4"/>
            <p:cNvSpPr/>
            <p:nvPr/>
          </p:nvSpPr>
          <p:spPr>
            <a:xfrm flipH="false" flipV="false" rot="0">
              <a:off x="0" y="0"/>
              <a:ext cx="1290468" cy="906508"/>
            </a:xfrm>
            <a:custGeom>
              <a:avLst/>
              <a:gdLst/>
              <a:ahLst/>
              <a:cxnLst/>
              <a:rect r="r" b="b" t="t" l="l"/>
              <a:pathLst>
                <a:path h="906508" w="1290468">
                  <a:moveTo>
                    <a:pt x="36342" y="0"/>
                  </a:moveTo>
                  <a:lnTo>
                    <a:pt x="1254127" y="0"/>
                  </a:lnTo>
                  <a:cubicBezTo>
                    <a:pt x="1274198" y="0"/>
                    <a:pt x="1290468" y="16271"/>
                    <a:pt x="1290468" y="36342"/>
                  </a:cubicBezTo>
                  <a:lnTo>
                    <a:pt x="1290468" y="870167"/>
                  </a:lnTo>
                  <a:cubicBezTo>
                    <a:pt x="1290468" y="890238"/>
                    <a:pt x="1274198" y="906508"/>
                    <a:pt x="1254127" y="906508"/>
                  </a:cubicBezTo>
                  <a:lnTo>
                    <a:pt x="36342" y="906508"/>
                  </a:lnTo>
                  <a:cubicBezTo>
                    <a:pt x="16271" y="906508"/>
                    <a:pt x="0" y="890238"/>
                    <a:pt x="0" y="870167"/>
                  </a:cubicBezTo>
                  <a:lnTo>
                    <a:pt x="0" y="36342"/>
                  </a:lnTo>
                  <a:cubicBezTo>
                    <a:pt x="0" y="16271"/>
                    <a:pt x="16271" y="0"/>
                    <a:pt x="36342" y="0"/>
                  </a:cubicBezTo>
                  <a:close/>
                </a:path>
              </a:pathLst>
            </a:custGeom>
            <a:solidFill>
              <a:srgbClr val="3E4466"/>
            </a:solidFill>
            <a:ln cap="rnd">
              <a:noFill/>
              <a:prstDash val="solid"/>
              <a:round/>
            </a:ln>
          </p:spPr>
        </p:sp>
        <p:sp>
          <p:nvSpPr>
            <p:cNvPr name="TextBox 5" id="5"/>
            <p:cNvSpPr txBox="true"/>
            <p:nvPr/>
          </p:nvSpPr>
          <p:spPr>
            <a:xfrm>
              <a:off x="0" y="104775"/>
              <a:ext cx="1290468" cy="801733"/>
            </a:xfrm>
            <a:prstGeom prst="rect">
              <a:avLst/>
            </a:prstGeom>
          </p:spPr>
          <p:txBody>
            <a:bodyPr anchor="ctr" rtlCol="false" tIns="50800" lIns="50800" bIns="50800" rIns="50800"/>
            <a:lstStyle/>
            <a:p>
              <a:pPr algn="ctr">
                <a:lnSpc>
                  <a:spcPts val="799"/>
                </a:lnSpc>
              </a:pPr>
            </a:p>
          </p:txBody>
        </p:sp>
      </p:grpSp>
      <p:grpSp>
        <p:nvGrpSpPr>
          <p:cNvPr name="Group 6" id="6"/>
          <p:cNvGrpSpPr/>
          <p:nvPr/>
        </p:nvGrpSpPr>
        <p:grpSpPr>
          <a:xfrm rot="-5400000">
            <a:off x="-5985377" y="-12481427"/>
            <a:ext cx="15209254" cy="15209254"/>
            <a:chOff x="0" y="0"/>
            <a:chExt cx="20279006" cy="20279006"/>
          </a:xfrm>
        </p:grpSpPr>
        <p:grpSp>
          <p:nvGrpSpPr>
            <p:cNvPr name="Group 7" id="7"/>
            <p:cNvGrpSpPr/>
            <p:nvPr/>
          </p:nvGrpSpPr>
          <p:grpSpPr>
            <a:xfrm rot="0">
              <a:off x="1773236" y="1773236"/>
              <a:ext cx="16732534" cy="16732534"/>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DEDED"/>
              </a:solidFill>
            </p:spPr>
          </p:sp>
          <p:sp>
            <p:nvSpPr>
              <p:cNvPr name="TextBox 9" id="9"/>
              <p:cNvSpPr txBox="true"/>
              <p:nvPr/>
            </p:nvSpPr>
            <p:spPr>
              <a:xfrm>
                <a:off x="76200" y="38100"/>
                <a:ext cx="660400" cy="698500"/>
              </a:xfrm>
              <a:prstGeom prst="rect">
                <a:avLst/>
              </a:prstGeom>
            </p:spPr>
            <p:txBody>
              <a:bodyPr anchor="ctr" rtlCol="false" tIns="50242" lIns="50242" bIns="50242" rIns="50242"/>
              <a:lstStyle/>
              <a:p>
                <a:pPr algn="ctr">
                  <a:lnSpc>
                    <a:spcPts val="3120"/>
                  </a:lnSpc>
                </a:pPr>
              </a:p>
            </p:txBody>
          </p:sp>
        </p:grpSp>
        <p:sp>
          <p:nvSpPr>
            <p:cNvPr name="Freeform 10" id="10"/>
            <p:cNvSpPr/>
            <p:nvPr/>
          </p:nvSpPr>
          <p:spPr>
            <a:xfrm flipH="false" flipV="false" rot="0">
              <a:off x="0" y="0"/>
              <a:ext cx="20279006" cy="20279006"/>
            </a:xfrm>
            <a:custGeom>
              <a:avLst/>
              <a:gdLst/>
              <a:ahLst/>
              <a:cxnLst/>
              <a:rect r="r" b="b" t="t" l="l"/>
              <a:pathLst>
                <a:path h="20279006" w="20279006">
                  <a:moveTo>
                    <a:pt x="0" y="0"/>
                  </a:moveTo>
                  <a:lnTo>
                    <a:pt x="20279006" y="0"/>
                  </a:lnTo>
                  <a:lnTo>
                    <a:pt x="20279006" y="20279006"/>
                  </a:lnTo>
                  <a:lnTo>
                    <a:pt x="0" y="2027900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1" id="11"/>
            <p:cNvSpPr/>
            <p:nvPr/>
          </p:nvSpPr>
          <p:spPr>
            <a:xfrm flipH="false" flipV="false" rot="0">
              <a:off x="1773236" y="1741744"/>
              <a:ext cx="16732534" cy="16795518"/>
            </a:xfrm>
            <a:custGeom>
              <a:avLst/>
              <a:gdLst/>
              <a:ahLst/>
              <a:cxnLst/>
              <a:rect r="r" b="b" t="t" l="l"/>
              <a:pathLst>
                <a:path h="16795518" w="16732534">
                  <a:moveTo>
                    <a:pt x="0" y="0"/>
                  </a:moveTo>
                  <a:lnTo>
                    <a:pt x="16732534" y="0"/>
                  </a:lnTo>
                  <a:lnTo>
                    <a:pt x="16732534" y="16795518"/>
                  </a:lnTo>
                  <a:lnTo>
                    <a:pt x="0" y="16795518"/>
                  </a:lnTo>
                  <a:lnTo>
                    <a:pt x="0" y="0"/>
                  </a:lnTo>
                  <a:close/>
                </a:path>
              </a:pathLst>
            </a:custGeom>
            <a:blipFill>
              <a:blip r:embed="rId5">
                <a:alphaModFix amt="25000"/>
                <a:extLst>
                  <a:ext uri="{96DAC541-7B7A-43D3-8B79-37D633B846F1}">
                    <asvg:svgBlip xmlns:asvg="http://schemas.microsoft.com/office/drawing/2016/SVG/main" r:embed="rId6"/>
                  </a:ext>
                </a:extLst>
              </a:blip>
              <a:stretch>
                <a:fillRect l="0" t="0" r="0" b="0"/>
              </a:stretch>
            </a:blipFill>
          </p:spPr>
        </p:sp>
      </p:grpSp>
      <p:sp>
        <p:nvSpPr>
          <p:cNvPr name="TextBox 12" id="12"/>
          <p:cNvSpPr txBox="true"/>
          <p:nvPr/>
        </p:nvSpPr>
        <p:spPr>
          <a:xfrm rot="0">
            <a:off x="1219200" y="2125560"/>
            <a:ext cx="15849600" cy="1250951"/>
          </a:xfrm>
          <a:prstGeom prst="rect">
            <a:avLst/>
          </a:prstGeom>
        </p:spPr>
        <p:txBody>
          <a:bodyPr anchor="t" rtlCol="false" tIns="0" lIns="0" bIns="0" rIns="0">
            <a:spAutoFit/>
          </a:bodyPr>
          <a:lstStyle/>
          <a:p>
            <a:pPr algn="ctr">
              <a:lnSpc>
                <a:spcPts val="8075"/>
              </a:lnSpc>
            </a:pPr>
            <a:r>
              <a:rPr lang="en-US" sz="9500" spc="-475">
                <a:solidFill>
                  <a:srgbClr val="EDEDED"/>
                </a:solidFill>
                <a:latin typeface="Helvetica World Bold"/>
                <a:ea typeface="Helvetica World Bold"/>
                <a:cs typeface="Helvetica World Bold"/>
                <a:sym typeface="Helvetica World Bold"/>
              </a:rPr>
              <a:t>Dans cette session, tu vas...</a:t>
            </a:r>
          </a:p>
        </p:txBody>
      </p:sp>
      <p:grpSp>
        <p:nvGrpSpPr>
          <p:cNvPr name="Group 13" id="13"/>
          <p:cNvGrpSpPr/>
          <p:nvPr/>
        </p:nvGrpSpPr>
        <p:grpSpPr>
          <a:xfrm rot="0">
            <a:off x="1219200" y="5239660"/>
            <a:ext cx="4897839" cy="3441898"/>
            <a:chOff x="0" y="0"/>
            <a:chExt cx="1289966" cy="906508"/>
          </a:xfrm>
        </p:grpSpPr>
        <p:sp>
          <p:nvSpPr>
            <p:cNvPr name="Freeform 14" id="14"/>
            <p:cNvSpPr/>
            <p:nvPr/>
          </p:nvSpPr>
          <p:spPr>
            <a:xfrm flipH="false" flipV="false" rot="0">
              <a:off x="0" y="0"/>
              <a:ext cx="1289966" cy="906508"/>
            </a:xfrm>
            <a:custGeom>
              <a:avLst/>
              <a:gdLst/>
              <a:ahLst/>
              <a:cxnLst/>
              <a:rect r="r" b="b" t="t" l="l"/>
              <a:pathLst>
                <a:path h="906508" w="1289966">
                  <a:moveTo>
                    <a:pt x="36356" y="0"/>
                  </a:moveTo>
                  <a:lnTo>
                    <a:pt x="1253610" y="0"/>
                  </a:lnTo>
                  <a:cubicBezTo>
                    <a:pt x="1273689" y="0"/>
                    <a:pt x="1289966" y="16277"/>
                    <a:pt x="1289966" y="36356"/>
                  </a:cubicBezTo>
                  <a:lnTo>
                    <a:pt x="1289966" y="870153"/>
                  </a:lnTo>
                  <a:cubicBezTo>
                    <a:pt x="1289966" y="890231"/>
                    <a:pt x="1273689" y="906508"/>
                    <a:pt x="1253610" y="906508"/>
                  </a:cubicBezTo>
                  <a:lnTo>
                    <a:pt x="36356" y="906508"/>
                  </a:lnTo>
                  <a:cubicBezTo>
                    <a:pt x="16277" y="906508"/>
                    <a:pt x="0" y="890231"/>
                    <a:pt x="0" y="870153"/>
                  </a:cubicBezTo>
                  <a:lnTo>
                    <a:pt x="0" y="36356"/>
                  </a:lnTo>
                  <a:cubicBezTo>
                    <a:pt x="0" y="16277"/>
                    <a:pt x="16277" y="0"/>
                    <a:pt x="36356" y="0"/>
                  </a:cubicBezTo>
                  <a:close/>
                </a:path>
              </a:pathLst>
            </a:custGeom>
            <a:solidFill>
              <a:srgbClr val="3E4466"/>
            </a:solidFill>
            <a:ln cap="rnd">
              <a:noFill/>
              <a:prstDash val="solid"/>
              <a:round/>
            </a:ln>
          </p:spPr>
        </p:sp>
        <p:sp>
          <p:nvSpPr>
            <p:cNvPr name="TextBox 15" id="15"/>
            <p:cNvSpPr txBox="true"/>
            <p:nvPr/>
          </p:nvSpPr>
          <p:spPr>
            <a:xfrm>
              <a:off x="0" y="104775"/>
              <a:ext cx="1289966" cy="801733"/>
            </a:xfrm>
            <a:prstGeom prst="rect">
              <a:avLst/>
            </a:prstGeom>
          </p:spPr>
          <p:txBody>
            <a:bodyPr anchor="ctr" rtlCol="false" tIns="50800" lIns="50800" bIns="50800" rIns="50800"/>
            <a:lstStyle/>
            <a:p>
              <a:pPr algn="ctr">
                <a:lnSpc>
                  <a:spcPts val="799"/>
                </a:lnSpc>
              </a:pPr>
            </a:p>
          </p:txBody>
        </p:sp>
      </p:grpSp>
      <p:sp>
        <p:nvSpPr>
          <p:cNvPr name="TextBox 16" id="16"/>
          <p:cNvSpPr txBox="true"/>
          <p:nvPr/>
        </p:nvSpPr>
        <p:spPr>
          <a:xfrm rot="0">
            <a:off x="1892954" y="6844404"/>
            <a:ext cx="3550331" cy="1318260"/>
          </a:xfrm>
          <a:prstGeom prst="rect">
            <a:avLst/>
          </a:prstGeom>
        </p:spPr>
        <p:txBody>
          <a:bodyPr anchor="t" rtlCol="false" tIns="0" lIns="0" bIns="0" rIns="0">
            <a:spAutoFit/>
          </a:bodyPr>
          <a:lstStyle/>
          <a:p>
            <a:pPr algn="ctr">
              <a:lnSpc>
                <a:spcPts val="3510"/>
              </a:lnSpc>
            </a:pPr>
            <a:r>
              <a:rPr lang="en-US" sz="2700" spc="-40">
                <a:solidFill>
                  <a:srgbClr val="EDEDED"/>
                </a:solidFill>
                <a:latin typeface="TT Interphases"/>
                <a:ea typeface="TT Interphases"/>
                <a:cs typeface="TT Interphases"/>
                <a:sym typeface="TT Interphases"/>
              </a:rPr>
              <a:t>savoir pourquoi nous observons les éclipses solaires et lunaires</a:t>
            </a:r>
          </a:p>
        </p:txBody>
      </p:sp>
      <p:sp>
        <p:nvSpPr>
          <p:cNvPr name="Freeform 17" id="17"/>
          <p:cNvSpPr/>
          <p:nvPr/>
        </p:nvSpPr>
        <p:spPr>
          <a:xfrm flipH="false" flipV="false" rot="0">
            <a:off x="2184163" y="3755704"/>
            <a:ext cx="2967912" cy="2967912"/>
          </a:xfrm>
          <a:custGeom>
            <a:avLst/>
            <a:gdLst/>
            <a:ahLst/>
            <a:cxnLst/>
            <a:rect r="r" b="b" t="t" l="l"/>
            <a:pathLst>
              <a:path h="2967912" w="2967912">
                <a:moveTo>
                  <a:pt x="0" y="0"/>
                </a:moveTo>
                <a:lnTo>
                  <a:pt x="2967913" y="0"/>
                </a:lnTo>
                <a:lnTo>
                  <a:pt x="2967913" y="2967912"/>
                </a:lnTo>
                <a:lnTo>
                  <a:pt x="0" y="2967912"/>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nvGrpSpPr>
          <p:cNvPr name="Group 18" id="18"/>
          <p:cNvGrpSpPr/>
          <p:nvPr/>
        </p:nvGrpSpPr>
        <p:grpSpPr>
          <a:xfrm rot="0">
            <a:off x="12169226" y="5239660"/>
            <a:ext cx="4899574" cy="3441898"/>
            <a:chOff x="0" y="0"/>
            <a:chExt cx="1290423" cy="906508"/>
          </a:xfrm>
        </p:grpSpPr>
        <p:sp>
          <p:nvSpPr>
            <p:cNvPr name="Freeform 19" id="19"/>
            <p:cNvSpPr/>
            <p:nvPr/>
          </p:nvSpPr>
          <p:spPr>
            <a:xfrm flipH="false" flipV="false" rot="0">
              <a:off x="0" y="0"/>
              <a:ext cx="1290423" cy="906508"/>
            </a:xfrm>
            <a:custGeom>
              <a:avLst/>
              <a:gdLst/>
              <a:ahLst/>
              <a:cxnLst/>
              <a:rect r="r" b="b" t="t" l="l"/>
              <a:pathLst>
                <a:path h="906508" w="1290423">
                  <a:moveTo>
                    <a:pt x="36343" y="0"/>
                  </a:moveTo>
                  <a:lnTo>
                    <a:pt x="1254080" y="0"/>
                  </a:lnTo>
                  <a:cubicBezTo>
                    <a:pt x="1274152" y="0"/>
                    <a:pt x="1290423" y="16271"/>
                    <a:pt x="1290423" y="36343"/>
                  </a:cubicBezTo>
                  <a:lnTo>
                    <a:pt x="1290423" y="870165"/>
                  </a:lnTo>
                  <a:cubicBezTo>
                    <a:pt x="1290423" y="890237"/>
                    <a:pt x="1274152" y="906508"/>
                    <a:pt x="1254080" y="906508"/>
                  </a:cubicBezTo>
                  <a:lnTo>
                    <a:pt x="36343" y="906508"/>
                  </a:lnTo>
                  <a:cubicBezTo>
                    <a:pt x="16271" y="906508"/>
                    <a:pt x="0" y="890237"/>
                    <a:pt x="0" y="870165"/>
                  </a:cubicBezTo>
                  <a:lnTo>
                    <a:pt x="0" y="36343"/>
                  </a:lnTo>
                  <a:cubicBezTo>
                    <a:pt x="0" y="16271"/>
                    <a:pt x="16271" y="0"/>
                    <a:pt x="36343" y="0"/>
                  </a:cubicBezTo>
                  <a:close/>
                </a:path>
              </a:pathLst>
            </a:custGeom>
            <a:solidFill>
              <a:srgbClr val="3E4466"/>
            </a:solidFill>
            <a:ln cap="rnd">
              <a:noFill/>
              <a:prstDash val="solid"/>
              <a:round/>
            </a:ln>
          </p:spPr>
        </p:sp>
        <p:sp>
          <p:nvSpPr>
            <p:cNvPr name="TextBox 20" id="20"/>
            <p:cNvSpPr txBox="true"/>
            <p:nvPr/>
          </p:nvSpPr>
          <p:spPr>
            <a:xfrm>
              <a:off x="0" y="104775"/>
              <a:ext cx="1290423" cy="801733"/>
            </a:xfrm>
            <a:prstGeom prst="rect">
              <a:avLst/>
            </a:prstGeom>
          </p:spPr>
          <p:txBody>
            <a:bodyPr anchor="ctr" rtlCol="false" tIns="50800" lIns="50800" bIns="50800" rIns="50800"/>
            <a:lstStyle/>
            <a:p>
              <a:pPr algn="ctr">
                <a:lnSpc>
                  <a:spcPts val="799"/>
                </a:lnSpc>
              </a:pPr>
            </a:p>
          </p:txBody>
        </p:sp>
      </p:grpSp>
      <p:sp>
        <p:nvSpPr>
          <p:cNvPr name="Freeform 21" id="21"/>
          <p:cNvSpPr/>
          <p:nvPr/>
        </p:nvSpPr>
        <p:spPr>
          <a:xfrm flipH="false" flipV="false" rot="-10800000">
            <a:off x="13165383" y="3707951"/>
            <a:ext cx="2967912" cy="2967912"/>
          </a:xfrm>
          <a:custGeom>
            <a:avLst/>
            <a:gdLst/>
            <a:ahLst/>
            <a:cxnLst/>
            <a:rect r="r" b="b" t="t" l="l"/>
            <a:pathLst>
              <a:path h="2967912" w="2967912">
                <a:moveTo>
                  <a:pt x="0" y="0"/>
                </a:moveTo>
                <a:lnTo>
                  <a:pt x="2967912" y="0"/>
                </a:lnTo>
                <a:lnTo>
                  <a:pt x="2967912" y="2967912"/>
                </a:lnTo>
                <a:lnTo>
                  <a:pt x="0" y="2967912"/>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22" id="22"/>
          <p:cNvSpPr/>
          <p:nvPr/>
        </p:nvSpPr>
        <p:spPr>
          <a:xfrm flipH="false" flipV="false" rot="0">
            <a:off x="2983982" y="145094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23" id="23"/>
          <p:cNvSpPr/>
          <p:nvPr/>
        </p:nvSpPr>
        <p:spPr>
          <a:xfrm flipH="false" flipV="false" rot="0">
            <a:off x="12205013" y="4149960"/>
            <a:ext cx="350770" cy="350770"/>
          </a:xfrm>
          <a:custGeom>
            <a:avLst/>
            <a:gdLst/>
            <a:ahLst/>
            <a:cxnLst/>
            <a:rect r="r" b="b" t="t" l="l"/>
            <a:pathLst>
              <a:path h="350770" w="350770">
                <a:moveTo>
                  <a:pt x="0" y="0"/>
                </a:moveTo>
                <a:lnTo>
                  <a:pt x="350770" y="0"/>
                </a:lnTo>
                <a:lnTo>
                  <a:pt x="350770" y="350770"/>
                </a:lnTo>
                <a:lnTo>
                  <a:pt x="0" y="35077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24" id="24"/>
          <p:cNvSpPr/>
          <p:nvPr/>
        </p:nvSpPr>
        <p:spPr>
          <a:xfrm flipH="false" flipV="false" rot="0">
            <a:off x="3334751" y="8145519"/>
            <a:ext cx="20940455" cy="8460221"/>
          </a:xfrm>
          <a:custGeom>
            <a:avLst/>
            <a:gdLst/>
            <a:ahLst/>
            <a:cxnLst/>
            <a:rect r="r" b="b" t="t" l="l"/>
            <a:pathLst>
              <a:path h="8460221" w="20940455">
                <a:moveTo>
                  <a:pt x="0" y="0"/>
                </a:moveTo>
                <a:lnTo>
                  <a:pt x="20940455" y="0"/>
                </a:lnTo>
                <a:lnTo>
                  <a:pt x="20940455" y="8460221"/>
                </a:lnTo>
                <a:lnTo>
                  <a:pt x="0" y="8460221"/>
                </a:lnTo>
                <a:lnTo>
                  <a:pt x="0" y="0"/>
                </a:lnTo>
                <a:close/>
              </a:path>
            </a:pathLst>
          </a:custGeom>
          <a:blipFill>
            <a:blip r:embed="rId13">
              <a:extLst>
                <a:ext uri="{96DAC541-7B7A-43D3-8B79-37D633B846F1}">
                  <asvg:svgBlip xmlns:asvg="http://schemas.microsoft.com/office/drawing/2016/SVG/main" r:embed="rId14"/>
                </a:ext>
              </a:extLst>
            </a:blip>
            <a:stretch>
              <a:fillRect l="-47247" t="0" r="-133645" b="-138704"/>
            </a:stretch>
          </a:blipFill>
        </p:spPr>
      </p:sp>
      <p:grpSp>
        <p:nvGrpSpPr>
          <p:cNvPr name="Group 25" id="25"/>
          <p:cNvGrpSpPr/>
          <p:nvPr/>
        </p:nvGrpSpPr>
        <p:grpSpPr>
          <a:xfrm rot="0">
            <a:off x="7707797" y="3803457"/>
            <a:ext cx="2872407" cy="2872407"/>
            <a:chOff x="0" y="0"/>
            <a:chExt cx="3829875" cy="3829875"/>
          </a:xfrm>
        </p:grpSpPr>
        <p:sp>
          <p:nvSpPr>
            <p:cNvPr name="Freeform 26" id="26"/>
            <p:cNvSpPr/>
            <p:nvPr/>
          </p:nvSpPr>
          <p:spPr>
            <a:xfrm flipH="false" flipV="false" rot="0">
              <a:off x="0" y="0"/>
              <a:ext cx="3829875" cy="3829875"/>
            </a:xfrm>
            <a:custGeom>
              <a:avLst/>
              <a:gdLst/>
              <a:ahLst/>
              <a:cxnLst/>
              <a:rect r="r" b="b" t="t" l="l"/>
              <a:pathLst>
                <a:path h="3829875" w="3829875">
                  <a:moveTo>
                    <a:pt x="0" y="0"/>
                  </a:moveTo>
                  <a:lnTo>
                    <a:pt x="3829875" y="0"/>
                  </a:lnTo>
                  <a:lnTo>
                    <a:pt x="3829875" y="3829875"/>
                  </a:lnTo>
                  <a:lnTo>
                    <a:pt x="0" y="3829875"/>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27" id="27"/>
            <p:cNvSpPr/>
            <p:nvPr/>
          </p:nvSpPr>
          <p:spPr>
            <a:xfrm flipH="false" flipV="false" rot="0">
              <a:off x="473888" y="468464"/>
              <a:ext cx="2882099" cy="2892947"/>
            </a:xfrm>
            <a:custGeom>
              <a:avLst/>
              <a:gdLst/>
              <a:ahLst/>
              <a:cxnLst/>
              <a:rect r="r" b="b" t="t" l="l"/>
              <a:pathLst>
                <a:path h="2892947" w="2882099">
                  <a:moveTo>
                    <a:pt x="0" y="0"/>
                  </a:moveTo>
                  <a:lnTo>
                    <a:pt x="2882099" y="0"/>
                  </a:lnTo>
                  <a:lnTo>
                    <a:pt x="2882099" y="2892947"/>
                  </a:lnTo>
                  <a:lnTo>
                    <a:pt x="0" y="2892947"/>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grpSp>
      <p:sp>
        <p:nvSpPr>
          <p:cNvPr name="Freeform 28" id="28"/>
          <p:cNvSpPr/>
          <p:nvPr/>
        </p:nvSpPr>
        <p:spPr>
          <a:xfrm flipH="false" flipV="false" rot="0">
            <a:off x="13554882" y="4167074"/>
            <a:ext cx="2131765" cy="2145172"/>
          </a:xfrm>
          <a:custGeom>
            <a:avLst/>
            <a:gdLst/>
            <a:ahLst/>
            <a:cxnLst/>
            <a:rect r="r" b="b" t="t" l="l"/>
            <a:pathLst>
              <a:path h="2145172" w="2131765">
                <a:moveTo>
                  <a:pt x="0" y="0"/>
                </a:moveTo>
                <a:lnTo>
                  <a:pt x="2131764" y="0"/>
                </a:lnTo>
                <a:lnTo>
                  <a:pt x="2131764" y="2145172"/>
                </a:lnTo>
                <a:lnTo>
                  <a:pt x="0" y="2145172"/>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TextBox 29" id="29"/>
          <p:cNvSpPr txBox="true"/>
          <p:nvPr/>
        </p:nvSpPr>
        <p:spPr>
          <a:xfrm rot="0">
            <a:off x="7380170" y="6846309"/>
            <a:ext cx="3525926" cy="660082"/>
          </a:xfrm>
          <a:prstGeom prst="rect">
            <a:avLst/>
          </a:prstGeom>
        </p:spPr>
        <p:txBody>
          <a:bodyPr anchor="t" rtlCol="false" tIns="0" lIns="0" bIns="0" rIns="0">
            <a:spAutoFit/>
          </a:bodyPr>
          <a:lstStyle/>
          <a:p>
            <a:pPr algn="ctr">
              <a:lnSpc>
                <a:spcPts val="2632"/>
              </a:lnSpc>
            </a:pPr>
            <a:r>
              <a:rPr lang="en-US" sz="2025" spc="-30">
                <a:solidFill>
                  <a:srgbClr val="EDEDED"/>
                </a:solidFill>
                <a:latin typeface="TT Interphases"/>
                <a:ea typeface="TT Interphases"/>
                <a:cs typeface="TT Interphases"/>
                <a:sym typeface="TT Interphases"/>
              </a:rPr>
              <a:t>découvrir ce que nous pouvons apprendre des éclipses</a:t>
            </a:r>
          </a:p>
        </p:txBody>
      </p:sp>
      <p:sp>
        <p:nvSpPr>
          <p:cNvPr name="TextBox 30" id="30"/>
          <p:cNvSpPr txBox="true"/>
          <p:nvPr/>
        </p:nvSpPr>
        <p:spPr>
          <a:xfrm rot="0">
            <a:off x="12803476" y="6844404"/>
            <a:ext cx="3631074" cy="880110"/>
          </a:xfrm>
          <a:prstGeom prst="rect">
            <a:avLst/>
          </a:prstGeom>
        </p:spPr>
        <p:txBody>
          <a:bodyPr anchor="t" rtlCol="false" tIns="0" lIns="0" bIns="0" rIns="0">
            <a:spAutoFit/>
          </a:bodyPr>
          <a:lstStyle/>
          <a:p>
            <a:pPr algn="ctr">
              <a:lnSpc>
                <a:spcPts val="3510"/>
              </a:lnSpc>
            </a:pPr>
            <a:r>
              <a:rPr lang="en-US" sz="2700" spc="-40">
                <a:solidFill>
                  <a:srgbClr val="EDEDED"/>
                </a:solidFill>
                <a:latin typeface="TT Interphases"/>
                <a:ea typeface="TT Interphases"/>
                <a:cs typeface="TT Interphases"/>
                <a:sym typeface="TT Interphases"/>
              </a:rPr>
              <a:t>tout savoir sur les différentes éclipses</a:t>
            </a:r>
          </a:p>
        </p:txBody>
      </p:sp>
      <p:sp>
        <p:nvSpPr>
          <p:cNvPr name="TextBox 31" id="31"/>
          <p:cNvSpPr txBox="true"/>
          <p:nvPr/>
        </p:nvSpPr>
        <p:spPr>
          <a:xfrm rot="0">
            <a:off x="8405190" y="4644797"/>
            <a:ext cx="1475885" cy="1523101"/>
          </a:xfrm>
          <a:prstGeom prst="rect">
            <a:avLst/>
          </a:prstGeom>
        </p:spPr>
        <p:txBody>
          <a:bodyPr anchor="t" rtlCol="false" tIns="0" lIns="0" bIns="0" rIns="0">
            <a:spAutoFit/>
          </a:bodyPr>
          <a:lstStyle/>
          <a:p>
            <a:pPr algn="ctr">
              <a:lnSpc>
                <a:spcPts val="11029"/>
              </a:lnSpc>
            </a:pPr>
            <a:r>
              <a:rPr lang="en-US" sz="12254" spc="-980">
                <a:solidFill>
                  <a:srgbClr val="EDEDED"/>
                </a:solidFill>
                <a:latin typeface="Disket Mono Bold"/>
                <a:ea typeface="Disket Mono Bold"/>
                <a:cs typeface="Disket Mono Bold"/>
                <a:sym typeface="Disket Mono Bold"/>
              </a:rPr>
              <a:t>2</a:t>
            </a:r>
          </a:p>
        </p:txBody>
      </p:sp>
      <p:sp>
        <p:nvSpPr>
          <p:cNvPr name="TextBox 32" id="32"/>
          <p:cNvSpPr txBox="true"/>
          <p:nvPr/>
        </p:nvSpPr>
        <p:spPr>
          <a:xfrm rot="0">
            <a:off x="13881071" y="4644797"/>
            <a:ext cx="1475885" cy="1523101"/>
          </a:xfrm>
          <a:prstGeom prst="rect">
            <a:avLst/>
          </a:prstGeom>
        </p:spPr>
        <p:txBody>
          <a:bodyPr anchor="t" rtlCol="false" tIns="0" lIns="0" bIns="0" rIns="0">
            <a:spAutoFit/>
          </a:bodyPr>
          <a:lstStyle/>
          <a:p>
            <a:pPr algn="ctr">
              <a:lnSpc>
                <a:spcPts val="11029"/>
              </a:lnSpc>
            </a:pPr>
            <a:r>
              <a:rPr lang="en-US" sz="12254" spc="-980">
                <a:solidFill>
                  <a:srgbClr val="EDEDED"/>
                </a:solidFill>
                <a:latin typeface="Disket Mono Bold"/>
                <a:ea typeface="Disket Mono Bold"/>
                <a:cs typeface="Disket Mono Bold"/>
                <a:sym typeface="Disket Mono Bold"/>
              </a:rPr>
              <a:t>3</a:t>
            </a:r>
          </a:p>
        </p:txBody>
      </p:sp>
      <p:sp>
        <p:nvSpPr>
          <p:cNvPr name="Freeform 33" id="33"/>
          <p:cNvSpPr/>
          <p:nvPr/>
        </p:nvSpPr>
        <p:spPr>
          <a:xfrm flipH="false" flipV="false" rot="0">
            <a:off x="2631248" y="4149960"/>
            <a:ext cx="2168994" cy="2179893"/>
          </a:xfrm>
          <a:custGeom>
            <a:avLst/>
            <a:gdLst/>
            <a:ahLst/>
            <a:cxnLst/>
            <a:rect r="r" b="b" t="t" l="l"/>
            <a:pathLst>
              <a:path h="2179893" w="2168994">
                <a:moveTo>
                  <a:pt x="0" y="0"/>
                </a:moveTo>
                <a:lnTo>
                  <a:pt x="2168993" y="0"/>
                </a:lnTo>
                <a:lnTo>
                  <a:pt x="2168993" y="2179893"/>
                </a:lnTo>
                <a:lnTo>
                  <a:pt x="0" y="2179893"/>
                </a:lnTo>
                <a:lnTo>
                  <a:pt x="0" y="0"/>
                </a:lnTo>
                <a:close/>
              </a:path>
            </a:pathLst>
          </a:custGeom>
          <a:blipFill>
            <a:blip r:embed="rId21">
              <a:extLst>
                <a:ext uri="{96DAC541-7B7A-43D3-8B79-37D633B846F1}">
                  <asvg:svgBlip xmlns:asvg="http://schemas.microsoft.com/office/drawing/2016/SVG/main" r:embed="rId22"/>
                </a:ext>
              </a:extLst>
            </a:blip>
            <a:stretch>
              <a:fillRect l="0" t="0" r="0" b="0"/>
            </a:stretch>
          </a:blipFill>
        </p:spPr>
      </p:sp>
      <p:sp>
        <p:nvSpPr>
          <p:cNvPr name="TextBox 34" id="34"/>
          <p:cNvSpPr txBox="true"/>
          <p:nvPr/>
        </p:nvSpPr>
        <p:spPr>
          <a:xfrm rot="0">
            <a:off x="3006377" y="4644797"/>
            <a:ext cx="1475885" cy="1523101"/>
          </a:xfrm>
          <a:prstGeom prst="rect">
            <a:avLst/>
          </a:prstGeom>
        </p:spPr>
        <p:txBody>
          <a:bodyPr anchor="t" rtlCol="false" tIns="0" lIns="0" bIns="0" rIns="0">
            <a:spAutoFit/>
          </a:bodyPr>
          <a:lstStyle/>
          <a:p>
            <a:pPr algn="ctr">
              <a:lnSpc>
                <a:spcPts val="11029"/>
              </a:lnSpc>
            </a:pPr>
            <a:r>
              <a:rPr lang="en-US" sz="12254" spc="-980">
                <a:solidFill>
                  <a:srgbClr val="EDEDED"/>
                </a:solidFill>
                <a:latin typeface="Disket Mono Bold"/>
                <a:ea typeface="Disket Mono Bold"/>
                <a:cs typeface="Disket Mono Bold"/>
                <a:sym typeface="Disket Mono Bold"/>
              </a:rPr>
              <a:t>1</a:t>
            </a:r>
          </a:p>
        </p:txBody>
      </p:sp>
    </p:spTree>
  </p:cSld>
  <p:clrMapOvr>
    <a:masterClrMapping/>
  </p:clrMapOvr>
  <p:transition spd="fast">
    <p:push dir="u"/>
  </p:transition>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6622" r="0" b="-54741"/>
            </a:stretch>
          </a:blipFill>
        </p:spPr>
      </p:sp>
      <p:sp>
        <p:nvSpPr>
          <p:cNvPr name="Freeform 3" id="3"/>
          <p:cNvSpPr/>
          <p:nvPr/>
        </p:nvSpPr>
        <p:spPr>
          <a:xfrm flipH="false" flipV="false" rot="2456038">
            <a:off x="2299397" y="5395557"/>
            <a:ext cx="1719939" cy="4399843"/>
          </a:xfrm>
          <a:custGeom>
            <a:avLst/>
            <a:gdLst/>
            <a:ahLst/>
            <a:cxnLst/>
            <a:rect r="r" b="b" t="t" l="l"/>
            <a:pathLst>
              <a:path h="4399843" w="1719939">
                <a:moveTo>
                  <a:pt x="0" y="0"/>
                </a:moveTo>
                <a:lnTo>
                  <a:pt x="1719939" y="0"/>
                </a:lnTo>
                <a:lnTo>
                  <a:pt x="1719939" y="4399843"/>
                </a:lnTo>
                <a:lnTo>
                  <a:pt x="0" y="439984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15084121" y="1415001"/>
            <a:ext cx="37638074" cy="18915988"/>
            <a:chOff x="0" y="0"/>
            <a:chExt cx="50184098" cy="25221317"/>
          </a:xfrm>
        </p:grpSpPr>
        <p:sp>
          <p:nvSpPr>
            <p:cNvPr name="Freeform 5" id="5"/>
            <p:cNvSpPr/>
            <p:nvPr/>
          </p:nvSpPr>
          <p:spPr>
            <a:xfrm flipH="false" flipV="false" rot="0">
              <a:off x="0" y="9045569"/>
              <a:ext cx="27920606" cy="11280294"/>
            </a:xfrm>
            <a:custGeom>
              <a:avLst/>
              <a:gdLst/>
              <a:ahLst/>
              <a:cxnLst/>
              <a:rect r="r" b="b" t="t" l="l"/>
              <a:pathLst>
                <a:path h="11280294" w="27920606">
                  <a:moveTo>
                    <a:pt x="0" y="0"/>
                  </a:moveTo>
                  <a:lnTo>
                    <a:pt x="27920606" y="0"/>
                  </a:lnTo>
                  <a:lnTo>
                    <a:pt x="27920606" y="11280295"/>
                  </a:lnTo>
                  <a:lnTo>
                    <a:pt x="0" y="11280295"/>
                  </a:lnTo>
                  <a:lnTo>
                    <a:pt x="0" y="0"/>
                  </a:lnTo>
                  <a:close/>
                </a:path>
              </a:pathLst>
            </a:custGeom>
            <a:blipFill>
              <a:blip r:embed="rId5">
                <a:extLst>
                  <a:ext uri="{96DAC541-7B7A-43D3-8B79-37D633B846F1}">
                    <asvg:svgBlip xmlns:asvg="http://schemas.microsoft.com/office/drawing/2016/SVG/main" r:embed="rId6"/>
                  </a:ext>
                </a:extLst>
              </a:blip>
              <a:stretch>
                <a:fillRect l="-47247" t="0" r="-133645" b="-138704"/>
              </a:stretch>
            </a:blipFill>
          </p:spPr>
        </p:sp>
        <p:sp>
          <p:nvSpPr>
            <p:cNvPr name="Freeform 6" id="6"/>
            <p:cNvSpPr/>
            <p:nvPr/>
          </p:nvSpPr>
          <p:spPr>
            <a:xfrm flipH="false" flipV="false" rot="8693082">
              <a:off x="26642260" y="4494372"/>
              <a:ext cx="20762594" cy="16232573"/>
            </a:xfrm>
            <a:custGeom>
              <a:avLst/>
              <a:gdLst/>
              <a:ahLst/>
              <a:cxnLst/>
              <a:rect r="r" b="b" t="t" l="l"/>
              <a:pathLst>
                <a:path h="16232573" w="20762594">
                  <a:moveTo>
                    <a:pt x="0" y="0"/>
                  </a:moveTo>
                  <a:lnTo>
                    <a:pt x="20762594" y="0"/>
                  </a:lnTo>
                  <a:lnTo>
                    <a:pt x="20762594" y="16232573"/>
                  </a:lnTo>
                  <a:lnTo>
                    <a:pt x="0" y="1623257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sp>
        <p:nvSpPr>
          <p:cNvPr name="Freeform 7" id="7"/>
          <p:cNvSpPr/>
          <p:nvPr/>
        </p:nvSpPr>
        <p:spPr>
          <a:xfrm flipH="false" flipV="false" rot="0">
            <a:off x="15730047" y="5143500"/>
            <a:ext cx="627613" cy="627613"/>
          </a:xfrm>
          <a:custGeom>
            <a:avLst/>
            <a:gdLst/>
            <a:ahLst/>
            <a:cxnLst/>
            <a:rect r="r" b="b" t="t" l="l"/>
            <a:pathLst>
              <a:path h="627613" w="627613">
                <a:moveTo>
                  <a:pt x="0" y="0"/>
                </a:moveTo>
                <a:lnTo>
                  <a:pt x="627614" y="0"/>
                </a:lnTo>
                <a:lnTo>
                  <a:pt x="627614" y="627613"/>
                </a:lnTo>
                <a:lnTo>
                  <a:pt x="0" y="62761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8" id="8"/>
          <p:cNvSpPr/>
          <p:nvPr/>
        </p:nvSpPr>
        <p:spPr>
          <a:xfrm flipH="false" flipV="false" rot="0">
            <a:off x="2983982" y="145094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9" id="9"/>
          <p:cNvSpPr/>
          <p:nvPr/>
        </p:nvSpPr>
        <p:spPr>
          <a:xfrm flipH="false" flipV="false" rot="0">
            <a:off x="7852649" y="8539028"/>
            <a:ext cx="350770" cy="350770"/>
          </a:xfrm>
          <a:custGeom>
            <a:avLst/>
            <a:gdLst/>
            <a:ahLst/>
            <a:cxnLst/>
            <a:rect r="r" b="b" t="t" l="l"/>
            <a:pathLst>
              <a:path h="350770" w="350770">
                <a:moveTo>
                  <a:pt x="0" y="0"/>
                </a:moveTo>
                <a:lnTo>
                  <a:pt x="350770" y="0"/>
                </a:lnTo>
                <a:lnTo>
                  <a:pt x="350770" y="350770"/>
                </a:lnTo>
                <a:lnTo>
                  <a:pt x="0" y="35077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false" flipV="false" rot="1807283">
            <a:off x="15940307" y="1391797"/>
            <a:ext cx="2637986" cy="2417055"/>
          </a:xfrm>
          <a:custGeom>
            <a:avLst/>
            <a:gdLst/>
            <a:ahLst/>
            <a:cxnLst/>
            <a:rect r="r" b="b" t="t" l="l"/>
            <a:pathLst>
              <a:path h="2417055" w="2637986">
                <a:moveTo>
                  <a:pt x="0" y="0"/>
                </a:moveTo>
                <a:lnTo>
                  <a:pt x="2637986" y="0"/>
                </a:lnTo>
                <a:lnTo>
                  <a:pt x="2637986" y="2417056"/>
                </a:lnTo>
                <a:lnTo>
                  <a:pt x="0" y="2417056"/>
                </a:lnTo>
                <a:lnTo>
                  <a:pt x="0" y="0"/>
                </a:lnTo>
                <a:close/>
              </a:path>
            </a:pathLst>
          </a:custGeom>
          <a:blipFill>
            <a:blip r:embed="rId11">
              <a:alphaModFix amt="20999"/>
              <a:extLst>
                <a:ext uri="{96DAC541-7B7A-43D3-8B79-37D633B846F1}">
                  <asvg:svgBlip xmlns:asvg="http://schemas.microsoft.com/office/drawing/2016/SVG/main" r:embed="rId12"/>
                </a:ext>
              </a:extLst>
            </a:blip>
            <a:stretch>
              <a:fillRect l="0" t="0" r="0" b="0"/>
            </a:stretch>
          </a:blipFill>
          <a:ln cap="sq">
            <a:noFill/>
            <a:prstDash val="solid"/>
            <a:miter/>
          </a:ln>
        </p:spPr>
      </p:sp>
      <p:sp>
        <p:nvSpPr>
          <p:cNvPr name="TextBox 11" id="11"/>
          <p:cNvSpPr txBox="true"/>
          <p:nvPr/>
        </p:nvSpPr>
        <p:spPr>
          <a:xfrm rot="0">
            <a:off x="4347311" y="2733675"/>
            <a:ext cx="9593379" cy="2925582"/>
          </a:xfrm>
          <a:prstGeom prst="rect">
            <a:avLst/>
          </a:prstGeom>
        </p:spPr>
        <p:txBody>
          <a:bodyPr anchor="t" rtlCol="false" tIns="0" lIns="0" bIns="0" rIns="0">
            <a:spAutoFit/>
          </a:bodyPr>
          <a:lstStyle/>
          <a:p>
            <a:pPr algn="ctr">
              <a:lnSpc>
                <a:spcPts val="6855"/>
              </a:lnSpc>
            </a:pPr>
            <a:r>
              <a:rPr lang="en-US" sz="6855" spc="-342">
                <a:solidFill>
                  <a:srgbClr val="FFFFFF"/>
                </a:solidFill>
                <a:latin typeface="Helvetica World Bold"/>
                <a:ea typeface="Helvetica World Bold"/>
                <a:cs typeface="Helvetica World Bold"/>
                <a:sym typeface="Helvetica World Bold"/>
              </a:rPr>
              <a:t>Accroche-toi,</a:t>
            </a:r>
          </a:p>
          <a:p>
            <a:pPr algn="ctr">
              <a:lnSpc>
                <a:spcPts val="6855"/>
              </a:lnSpc>
            </a:pPr>
            <a:r>
              <a:rPr lang="en-US" sz="6855" spc="-342">
                <a:solidFill>
                  <a:srgbClr val="FFFFFF"/>
                </a:solidFill>
                <a:latin typeface="Helvetica World Bold"/>
                <a:ea typeface="Helvetica World Bold"/>
                <a:cs typeface="Helvetica World Bold"/>
                <a:sym typeface="Helvetica World Bold"/>
              </a:rPr>
              <a:t>nous sommes sur</a:t>
            </a:r>
          </a:p>
          <a:p>
            <a:pPr algn="ctr">
              <a:lnSpc>
                <a:spcPts val="6855"/>
              </a:lnSpc>
            </a:pPr>
            <a:r>
              <a:rPr lang="en-US" sz="6855" spc="-342">
                <a:solidFill>
                  <a:srgbClr val="FFFFFF"/>
                </a:solidFill>
                <a:latin typeface="Helvetica World Bold"/>
                <a:ea typeface="Helvetica World Bold"/>
                <a:cs typeface="Helvetica World Bold"/>
                <a:sym typeface="Helvetica World Bold"/>
              </a:rPr>
              <a:t>le point de décoller !</a:t>
            </a:r>
          </a:p>
        </p:txBody>
      </p:sp>
      <p:sp>
        <p:nvSpPr>
          <p:cNvPr name="Freeform 12" id="12"/>
          <p:cNvSpPr/>
          <p:nvPr/>
        </p:nvSpPr>
        <p:spPr>
          <a:xfrm flipH="true" flipV="false" rot="-407071">
            <a:off x="15789026" y="7552643"/>
            <a:ext cx="2896365" cy="1170170"/>
          </a:xfrm>
          <a:custGeom>
            <a:avLst/>
            <a:gdLst/>
            <a:ahLst/>
            <a:cxnLst/>
            <a:rect r="r" b="b" t="t" l="l"/>
            <a:pathLst>
              <a:path h="1170170" w="2896365">
                <a:moveTo>
                  <a:pt x="2896364" y="0"/>
                </a:moveTo>
                <a:lnTo>
                  <a:pt x="0" y="0"/>
                </a:lnTo>
                <a:lnTo>
                  <a:pt x="0" y="1170170"/>
                </a:lnTo>
                <a:lnTo>
                  <a:pt x="2896364" y="1170170"/>
                </a:lnTo>
                <a:lnTo>
                  <a:pt x="2896364" y="0"/>
                </a:lnTo>
                <a:close/>
              </a:path>
            </a:pathLst>
          </a:custGeom>
          <a:blipFill>
            <a:blip r:embed="rId5">
              <a:extLst>
                <a:ext uri="{96DAC541-7B7A-43D3-8B79-37D633B846F1}">
                  <asvg:svgBlip xmlns:asvg="http://schemas.microsoft.com/office/drawing/2016/SVG/main" r:embed="rId6"/>
                </a:ext>
              </a:extLst>
            </a:blip>
            <a:stretch>
              <a:fillRect l="-47247" t="0" r="-133645" b="-138704"/>
            </a:stretch>
          </a:blipFill>
        </p:spPr>
      </p:sp>
    </p:spTree>
  </p:cSld>
  <p:clrMapOvr>
    <a:masterClrMapping/>
  </p:clrMapOvr>
  <p:transition spd="fast">
    <p:push dir="l"/>
  </p:transition>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6622" r="0" b="-54741"/>
            </a:stretch>
          </a:blipFill>
        </p:spPr>
      </p:sp>
      <p:sp>
        <p:nvSpPr>
          <p:cNvPr name="Freeform 3" id="3"/>
          <p:cNvSpPr/>
          <p:nvPr/>
        </p:nvSpPr>
        <p:spPr>
          <a:xfrm flipH="false" flipV="false" rot="-10560156">
            <a:off x="-1192674" y="-844966"/>
            <a:ext cx="20673348" cy="9713490"/>
          </a:xfrm>
          <a:custGeom>
            <a:avLst/>
            <a:gdLst/>
            <a:ahLst/>
            <a:cxnLst/>
            <a:rect r="r" b="b" t="t" l="l"/>
            <a:pathLst>
              <a:path h="9713490" w="20673348">
                <a:moveTo>
                  <a:pt x="0" y="0"/>
                </a:moveTo>
                <a:lnTo>
                  <a:pt x="20673348" y="0"/>
                </a:lnTo>
                <a:lnTo>
                  <a:pt x="20673348" y="9713490"/>
                </a:lnTo>
                <a:lnTo>
                  <a:pt x="0" y="9713490"/>
                </a:lnTo>
                <a:lnTo>
                  <a:pt x="0" y="0"/>
                </a:lnTo>
                <a:close/>
              </a:path>
            </a:pathLst>
          </a:custGeom>
          <a:blipFill>
            <a:blip r:embed="rId3">
              <a:extLst>
                <a:ext uri="{96DAC541-7B7A-43D3-8B79-37D633B846F1}">
                  <asvg:svgBlip xmlns:asvg="http://schemas.microsoft.com/office/drawing/2016/SVG/main" r:embed="rId4"/>
                </a:ext>
              </a:extLst>
            </a:blip>
            <a:stretch>
              <a:fillRect l="-85981" t="-38582" r="-10917" b="0"/>
            </a:stretch>
          </a:blipFill>
        </p:spPr>
      </p:sp>
      <p:sp>
        <p:nvSpPr>
          <p:cNvPr name="Freeform 4" id="4"/>
          <p:cNvSpPr/>
          <p:nvPr/>
        </p:nvSpPr>
        <p:spPr>
          <a:xfrm flipH="false" flipV="false" rot="2863921">
            <a:off x="17660158" y="3091186"/>
            <a:ext cx="1575441" cy="821576"/>
          </a:xfrm>
          <a:custGeom>
            <a:avLst/>
            <a:gdLst/>
            <a:ahLst/>
            <a:cxnLst/>
            <a:rect r="r" b="b" t="t" l="l"/>
            <a:pathLst>
              <a:path h="821576" w="1575441">
                <a:moveTo>
                  <a:pt x="0" y="0"/>
                </a:moveTo>
                <a:lnTo>
                  <a:pt x="1575441" y="0"/>
                </a:lnTo>
                <a:lnTo>
                  <a:pt x="1575441" y="821576"/>
                </a:lnTo>
                <a:lnTo>
                  <a:pt x="0" y="821576"/>
                </a:lnTo>
                <a:lnTo>
                  <a:pt x="0" y="0"/>
                </a:lnTo>
                <a:close/>
              </a:path>
            </a:pathLst>
          </a:custGeom>
          <a:blipFill>
            <a:blip r:embed="rId5"/>
            <a:stretch>
              <a:fillRect l="0" t="0" r="0" b="0"/>
            </a:stretch>
          </a:blipFill>
        </p:spPr>
      </p:sp>
      <p:sp>
        <p:nvSpPr>
          <p:cNvPr name="TextBox 5" id="5"/>
          <p:cNvSpPr txBox="true"/>
          <p:nvPr/>
        </p:nvSpPr>
        <p:spPr>
          <a:xfrm rot="0">
            <a:off x="1219200" y="1033637"/>
            <a:ext cx="9893936" cy="3490912"/>
          </a:xfrm>
          <a:prstGeom prst="rect">
            <a:avLst/>
          </a:prstGeom>
        </p:spPr>
        <p:txBody>
          <a:bodyPr anchor="t" rtlCol="false" tIns="0" lIns="0" bIns="0" rIns="0">
            <a:spAutoFit/>
          </a:bodyPr>
          <a:lstStyle/>
          <a:p>
            <a:pPr algn="l" marL="0" indent="0" lvl="0">
              <a:lnSpc>
                <a:spcPts val="7987"/>
              </a:lnSpc>
            </a:pPr>
            <a:r>
              <a:rPr lang="en-US" sz="8874" spc="-532">
                <a:solidFill>
                  <a:srgbClr val="050F21"/>
                </a:solidFill>
                <a:latin typeface="Helvetica World Bold"/>
                <a:ea typeface="Helvetica World Bold"/>
                <a:cs typeface="Helvetica World Bold"/>
                <a:sym typeface="Helvetica World Bold"/>
              </a:rPr>
              <a:t>POURQUOI OBSERVONS-NOUS LES ÉCLIPSES ?</a:t>
            </a:r>
          </a:p>
        </p:txBody>
      </p:sp>
      <p:sp>
        <p:nvSpPr>
          <p:cNvPr name="Freeform 6" id="6"/>
          <p:cNvSpPr/>
          <p:nvPr/>
        </p:nvSpPr>
        <p:spPr>
          <a:xfrm flipH="false" flipV="false" rot="0">
            <a:off x="10375368" y="7374879"/>
            <a:ext cx="4417528" cy="2305146"/>
          </a:xfrm>
          <a:custGeom>
            <a:avLst/>
            <a:gdLst/>
            <a:ahLst/>
            <a:cxnLst/>
            <a:rect r="r" b="b" t="t" l="l"/>
            <a:pathLst>
              <a:path h="2305146" w="4417528">
                <a:moveTo>
                  <a:pt x="0" y="0"/>
                </a:moveTo>
                <a:lnTo>
                  <a:pt x="4417528" y="0"/>
                </a:lnTo>
                <a:lnTo>
                  <a:pt x="4417528" y="2305147"/>
                </a:lnTo>
                <a:lnTo>
                  <a:pt x="0" y="230514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a:ln cap="sq">
            <a:noFill/>
            <a:prstDash val="solid"/>
            <a:miter/>
          </a:ln>
        </p:spPr>
      </p:sp>
      <p:sp>
        <p:nvSpPr>
          <p:cNvPr name="Freeform 7" id="7"/>
          <p:cNvSpPr/>
          <p:nvPr/>
        </p:nvSpPr>
        <p:spPr>
          <a:xfrm flipH="false" flipV="false" rot="0">
            <a:off x="8347673" y="4286250"/>
            <a:ext cx="12673832" cy="7189520"/>
          </a:xfrm>
          <a:custGeom>
            <a:avLst/>
            <a:gdLst/>
            <a:ahLst/>
            <a:cxnLst/>
            <a:rect r="r" b="b" t="t" l="l"/>
            <a:pathLst>
              <a:path h="7189520" w="12673832">
                <a:moveTo>
                  <a:pt x="0" y="0"/>
                </a:moveTo>
                <a:lnTo>
                  <a:pt x="12673833" y="0"/>
                </a:lnTo>
                <a:lnTo>
                  <a:pt x="12673833" y="7189520"/>
                </a:lnTo>
                <a:lnTo>
                  <a:pt x="0" y="718952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a:ln cap="sq">
            <a:noFill/>
            <a:prstDash val="solid"/>
            <a:miter/>
          </a:ln>
        </p:spPr>
      </p:sp>
      <p:grpSp>
        <p:nvGrpSpPr>
          <p:cNvPr name="Group 8" id="8"/>
          <p:cNvGrpSpPr/>
          <p:nvPr/>
        </p:nvGrpSpPr>
        <p:grpSpPr>
          <a:xfrm rot="-8717231">
            <a:off x="14198169" y="1219376"/>
            <a:ext cx="6386761" cy="6386761"/>
            <a:chOff x="0" y="0"/>
            <a:chExt cx="8515681" cy="8515681"/>
          </a:xfrm>
        </p:grpSpPr>
        <p:sp>
          <p:nvSpPr>
            <p:cNvPr name="Freeform 9" id="9"/>
            <p:cNvSpPr/>
            <p:nvPr/>
          </p:nvSpPr>
          <p:spPr>
            <a:xfrm flipH="false" flipV="false" rot="0">
              <a:off x="0" y="0"/>
              <a:ext cx="8515681" cy="8515681"/>
            </a:xfrm>
            <a:custGeom>
              <a:avLst/>
              <a:gdLst/>
              <a:ahLst/>
              <a:cxnLst/>
              <a:rect r="r" b="b" t="t" l="l"/>
              <a:pathLst>
                <a:path h="8515681" w="8515681">
                  <a:moveTo>
                    <a:pt x="0" y="0"/>
                  </a:moveTo>
                  <a:lnTo>
                    <a:pt x="8515681" y="0"/>
                  </a:lnTo>
                  <a:lnTo>
                    <a:pt x="8515681" y="8515681"/>
                  </a:lnTo>
                  <a:lnTo>
                    <a:pt x="0" y="8515681"/>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0" id="10"/>
            <p:cNvSpPr/>
            <p:nvPr/>
          </p:nvSpPr>
          <p:spPr>
            <a:xfrm flipH="false" flipV="false" rot="0">
              <a:off x="775173" y="775173"/>
              <a:ext cx="6965335" cy="6965335"/>
            </a:xfrm>
            <a:custGeom>
              <a:avLst/>
              <a:gdLst/>
              <a:ahLst/>
              <a:cxnLst/>
              <a:rect r="r" b="b" t="t" l="l"/>
              <a:pathLst>
                <a:path h="6965335" w="6965335">
                  <a:moveTo>
                    <a:pt x="0" y="0"/>
                  </a:moveTo>
                  <a:lnTo>
                    <a:pt x="6965335" y="0"/>
                  </a:lnTo>
                  <a:lnTo>
                    <a:pt x="6965335" y="6965335"/>
                  </a:lnTo>
                  <a:lnTo>
                    <a:pt x="0" y="6965335"/>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1" id="11"/>
            <p:cNvSpPr/>
            <p:nvPr/>
          </p:nvSpPr>
          <p:spPr>
            <a:xfrm flipH="false" flipV="false" rot="0">
              <a:off x="1489007" y="1478585"/>
              <a:ext cx="5537667" cy="5558511"/>
            </a:xfrm>
            <a:custGeom>
              <a:avLst/>
              <a:gdLst/>
              <a:ahLst/>
              <a:cxnLst/>
              <a:rect r="r" b="b" t="t" l="l"/>
              <a:pathLst>
                <a:path h="5558511" w="5537667">
                  <a:moveTo>
                    <a:pt x="0" y="0"/>
                  </a:moveTo>
                  <a:lnTo>
                    <a:pt x="5537667" y="0"/>
                  </a:lnTo>
                  <a:lnTo>
                    <a:pt x="5537667" y="5558511"/>
                  </a:lnTo>
                  <a:lnTo>
                    <a:pt x="0" y="5558511"/>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2" id="12"/>
            <p:cNvSpPr/>
            <p:nvPr/>
          </p:nvSpPr>
          <p:spPr>
            <a:xfrm flipH="false" flipV="false" rot="5400000">
              <a:off x="1655946" y="1526004"/>
              <a:ext cx="5043189" cy="5062172"/>
            </a:xfrm>
            <a:custGeom>
              <a:avLst/>
              <a:gdLst/>
              <a:ahLst/>
              <a:cxnLst/>
              <a:rect r="r" b="b" t="t" l="l"/>
              <a:pathLst>
                <a:path h="5062172" w="5043189">
                  <a:moveTo>
                    <a:pt x="0" y="0"/>
                  </a:moveTo>
                  <a:lnTo>
                    <a:pt x="5043188" y="0"/>
                  </a:lnTo>
                  <a:lnTo>
                    <a:pt x="5043188" y="5062171"/>
                  </a:lnTo>
                  <a:lnTo>
                    <a:pt x="0" y="5062171"/>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grpSp>
    </p:spTree>
  </p:cSld>
  <p:clrMapOvr>
    <a:masterClrMapping/>
  </p:clrMapOvr>
  <p:transition spd="fast">
    <p:push dir="u"/>
  </p:transition>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6622" r="0" b="-54741"/>
            </a:stretch>
          </a:blipFill>
        </p:spPr>
      </p:sp>
      <p:sp>
        <p:nvSpPr>
          <p:cNvPr name="Freeform 3" id="3"/>
          <p:cNvSpPr/>
          <p:nvPr/>
        </p:nvSpPr>
        <p:spPr>
          <a:xfrm flipH="false" flipV="false" rot="0">
            <a:off x="16646429" y="2015465"/>
            <a:ext cx="627613" cy="627613"/>
          </a:xfrm>
          <a:custGeom>
            <a:avLst/>
            <a:gdLst/>
            <a:ahLst/>
            <a:cxnLst/>
            <a:rect r="r" b="b" t="t" l="l"/>
            <a:pathLst>
              <a:path h="627613" w="627613">
                <a:moveTo>
                  <a:pt x="0" y="0"/>
                </a:moveTo>
                <a:lnTo>
                  <a:pt x="627613" y="0"/>
                </a:lnTo>
                <a:lnTo>
                  <a:pt x="627613" y="627613"/>
                </a:lnTo>
                <a:lnTo>
                  <a:pt x="0" y="62761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524821" y="4572000"/>
            <a:ext cx="350770" cy="350770"/>
          </a:xfrm>
          <a:custGeom>
            <a:avLst/>
            <a:gdLst/>
            <a:ahLst/>
            <a:cxnLst/>
            <a:rect r="r" b="b" t="t" l="l"/>
            <a:pathLst>
              <a:path h="350770" w="350770">
                <a:moveTo>
                  <a:pt x="0" y="0"/>
                </a:moveTo>
                <a:lnTo>
                  <a:pt x="350769" y="0"/>
                </a:lnTo>
                <a:lnTo>
                  <a:pt x="350769" y="350770"/>
                </a:lnTo>
                <a:lnTo>
                  <a:pt x="0" y="35077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1219200" y="3827590"/>
            <a:ext cx="7727157" cy="5430710"/>
            <a:chOff x="0" y="0"/>
            <a:chExt cx="2035136" cy="1430311"/>
          </a:xfrm>
        </p:grpSpPr>
        <p:sp>
          <p:nvSpPr>
            <p:cNvPr name="Freeform 6" id="6"/>
            <p:cNvSpPr/>
            <p:nvPr/>
          </p:nvSpPr>
          <p:spPr>
            <a:xfrm flipH="false" flipV="false" rot="0">
              <a:off x="0" y="0"/>
              <a:ext cx="2035136" cy="1430311"/>
            </a:xfrm>
            <a:custGeom>
              <a:avLst/>
              <a:gdLst/>
              <a:ahLst/>
              <a:cxnLst/>
              <a:rect r="r" b="b" t="t" l="l"/>
              <a:pathLst>
                <a:path h="1430311" w="2035136">
                  <a:moveTo>
                    <a:pt x="23044" y="0"/>
                  </a:moveTo>
                  <a:lnTo>
                    <a:pt x="2012092" y="0"/>
                  </a:lnTo>
                  <a:cubicBezTo>
                    <a:pt x="2024819" y="0"/>
                    <a:pt x="2035136" y="10317"/>
                    <a:pt x="2035136" y="23044"/>
                  </a:cubicBezTo>
                  <a:lnTo>
                    <a:pt x="2035136" y="1407267"/>
                  </a:lnTo>
                  <a:cubicBezTo>
                    <a:pt x="2035136" y="1419993"/>
                    <a:pt x="2024819" y="1430311"/>
                    <a:pt x="2012092" y="1430311"/>
                  </a:cubicBezTo>
                  <a:lnTo>
                    <a:pt x="23044" y="1430311"/>
                  </a:lnTo>
                  <a:cubicBezTo>
                    <a:pt x="10317" y="1430311"/>
                    <a:pt x="0" y="1419993"/>
                    <a:pt x="0" y="1407267"/>
                  </a:cubicBezTo>
                  <a:lnTo>
                    <a:pt x="0" y="23044"/>
                  </a:lnTo>
                  <a:cubicBezTo>
                    <a:pt x="0" y="10317"/>
                    <a:pt x="10317" y="0"/>
                    <a:pt x="23044" y="0"/>
                  </a:cubicBezTo>
                  <a:close/>
                </a:path>
              </a:pathLst>
            </a:custGeom>
            <a:solidFill>
              <a:srgbClr val="02CB9B"/>
            </a:solidFill>
            <a:ln cap="rnd">
              <a:noFill/>
              <a:prstDash val="solid"/>
              <a:round/>
            </a:ln>
          </p:spPr>
        </p:sp>
        <p:sp>
          <p:nvSpPr>
            <p:cNvPr name="TextBox 7" id="7"/>
            <p:cNvSpPr txBox="true"/>
            <p:nvPr/>
          </p:nvSpPr>
          <p:spPr>
            <a:xfrm>
              <a:off x="0" y="104775"/>
              <a:ext cx="2035136" cy="1325536"/>
            </a:xfrm>
            <a:prstGeom prst="rect">
              <a:avLst/>
            </a:prstGeom>
          </p:spPr>
          <p:txBody>
            <a:bodyPr anchor="ctr" rtlCol="false" tIns="50800" lIns="50800" bIns="50800" rIns="50800"/>
            <a:lstStyle/>
            <a:p>
              <a:pPr algn="ctr">
                <a:lnSpc>
                  <a:spcPts val="799"/>
                </a:lnSpc>
              </a:pPr>
            </a:p>
          </p:txBody>
        </p:sp>
      </p:grpSp>
      <p:grpSp>
        <p:nvGrpSpPr>
          <p:cNvPr name="Group 8" id="8"/>
          <p:cNvGrpSpPr/>
          <p:nvPr/>
        </p:nvGrpSpPr>
        <p:grpSpPr>
          <a:xfrm rot="0">
            <a:off x="1604124" y="4199065"/>
            <a:ext cx="3478655" cy="3478655"/>
            <a:chOff x="0" y="0"/>
            <a:chExt cx="6350000" cy="6350000"/>
          </a:xfrm>
        </p:grpSpPr>
        <p:sp>
          <p:nvSpPr>
            <p:cNvPr name="Freeform 9" id="9"/>
            <p:cNvSpPr/>
            <p:nvPr/>
          </p:nvSpPr>
          <p:spPr>
            <a:xfrm flipH="false" flipV="false" rot="0">
              <a:off x="0" y="0"/>
              <a:ext cx="6351270" cy="6350000"/>
            </a:xfrm>
            <a:custGeom>
              <a:avLst/>
              <a:gdLst/>
              <a:ahLst/>
              <a:cxnLst/>
              <a:rect r="r" b="b" t="t" l="l"/>
              <a:pathLst>
                <a:path h="6350000" w="6351270">
                  <a:moveTo>
                    <a:pt x="5985510" y="0"/>
                  </a:moveTo>
                  <a:lnTo>
                    <a:pt x="364490" y="0"/>
                  </a:lnTo>
                  <a:cubicBezTo>
                    <a:pt x="162560" y="0"/>
                    <a:pt x="0" y="162560"/>
                    <a:pt x="0" y="364490"/>
                  </a:cubicBezTo>
                  <a:lnTo>
                    <a:pt x="0" y="5986780"/>
                  </a:lnTo>
                  <a:cubicBezTo>
                    <a:pt x="0" y="6187440"/>
                    <a:pt x="162560" y="6350000"/>
                    <a:pt x="364490" y="6350000"/>
                  </a:cubicBezTo>
                  <a:lnTo>
                    <a:pt x="5986780" y="6350000"/>
                  </a:lnTo>
                  <a:cubicBezTo>
                    <a:pt x="6187440" y="6350000"/>
                    <a:pt x="6351270" y="6187440"/>
                    <a:pt x="6351270" y="5985510"/>
                  </a:cubicBezTo>
                  <a:lnTo>
                    <a:pt x="6351270" y="364490"/>
                  </a:lnTo>
                  <a:cubicBezTo>
                    <a:pt x="6350000" y="162560"/>
                    <a:pt x="6187440" y="0"/>
                    <a:pt x="5985510" y="0"/>
                  </a:cubicBezTo>
                  <a:close/>
                </a:path>
              </a:pathLst>
            </a:custGeom>
            <a:blipFill>
              <a:blip r:embed="rId5"/>
              <a:stretch>
                <a:fillRect l="-16737" t="-3588" r="-25225" b="0"/>
              </a:stretch>
            </a:blipFill>
          </p:spPr>
        </p:sp>
      </p:grpSp>
      <p:grpSp>
        <p:nvGrpSpPr>
          <p:cNvPr name="Group 10" id="10"/>
          <p:cNvGrpSpPr/>
          <p:nvPr/>
        </p:nvGrpSpPr>
        <p:grpSpPr>
          <a:xfrm rot="0">
            <a:off x="9355932" y="3827590"/>
            <a:ext cx="7704183" cy="5430710"/>
            <a:chOff x="0" y="0"/>
            <a:chExt cx="2029085" cy="1430311"/>
          </a:xfrm>
        </p:grpSpPr>
        <p:sp>
          <p:nvSpPr>
            <p:cNvPr name="Freeform 11" id="11"/>
            <p:cNvSpPr/>
            <p:nvPr/>
          </p:nvSpPr>
          <p:spPr>
            <a:xfrm flipH="false" flipV="false" rot="0">
              <a:off x="0" y="0"/>
              <a:ext cx="2029085" cy="1430311"/>
            </a:xfrm>
            <a:custGeom>
              <a:avLst/>
              <a:gdLst/>
              <a:ahLst/>
              <a:cxnLst/>
              <a:rect r="r" b="b" t="t" l="l"/>
              <a:pathLst>
                <a:path h="1430311" w="2029085">
                  <a:moveTo>
                    <a:pt x="23113" y="0"/>
                  </a:moveTo>
                  <a:lnTo>
                    <a:pt x="2005973" y="0"/>
                  </a:lnTo>
                  <a:cubicBezTo>
                    <a:pt x="2018737" y="0"/>
                    <a:pt x="2029085" y="10348"/>
                    <a:pt x="2029085" y="23113"/>
                  </a:cubicBezTo>
                  <a:lnTo>
                    <a:pt x="2029085" y="1407198"/>
                  </a:lnTo>
                  <a:cubicBezTo>
                    <a:pt x="2029085" y="1413328"/>
                    <a:pt x="2026650" y="1419207"/>
                    <a:pt x="2022316" y="1423541"/>
                  </a:cubicBezTo>
                  <a:cubicBezTo>
                    <a:pt x="2017981" y="1427876"/>
                    <a:pt x="2012102" y="1430311"/>
                    <a:pt x="2005973" y="1430311"/>
                  </a:cubicBezTo>
                  <a:lnTo>
                    <a:pt x="23113" y="1430311"/>
                  </a:lnTo>
                  <a:cubicBezTo>
                    <a:pt x="16983" y="1430311"/>
                    <a:pt x="11104" y="1427876"/>
                    <a:pt x="6770" y="1423541"/>
                  </a:cubicBezTo>
                  <a:cubicBezTo>
                    <a:pt x="2435" y="1419207"/>
                    <a:pt x="0" y="1413328"/>
                    <a:pt x="0" y="1407198"/>
                  </a:cubicBezTo>
                  <a:lnTo>
                    <a:pt x="0" y="23113"/>
                  </a:lnTo>
                  <a:cubicBezTo>
                    <a:pt x="0" y="16983"/>
                    <a:pt x="2435" y="11104"/>
                    <a:pt x="6770" y="6770"/>
                  </a:cubicBezTo>
                  <a:cubicBezTo>
                    <a:pt x="11104" y="2435"/>
                    <a:pt x="16983" y="0"/>
                    <a:pt x="23113" y="0"/>
                  </a:cubicBezTo>
                  <a:close/>
                </a:path>
              </a:pathLst>
            </a:custGeom>
            <a:solidFill>
              <a:srgbClr val="77DF78"/>
            </a:solidFill>
            <a:ln cap="rnd">
              <a:noFill/>
              <a:prstDash val="solid"/>
              <a:round/>
            </a:ln>
          </p:spPr>
        </p:sp>
        <p:sp>
          <p:nvSpPr>
            <p:cNvPr name="TextBox 12" id="12"/>
            <p:cNvSpPr txBox="true"/>
            <p:nvPr/>
          </p:nvSpPr>
          <p:spPr>
            <a:xfrm>
              <a:off x="0" y="104775"/>
              <a:ext cx="2029085" cy="1325536"/>
            </a:xfrm>
            <a:prstGeom prst="rect">
              <a:avLst/>
            </a:prstGeom>
          </p:spPr>
          <p:txBody>
            <a:bodyPr anchor="ctr" rtlCol="false" tIns="50800" lIns="50800" bIns="50800" rIns="50800"/>
            <a:lstStyle/>
            <a:p>
              <a:pPr algn="ctr">
                <a:lnSpc>
                  <a:spcPts val="799"/>
                </a:lnSpc>
              </a:pPr>
            </a:p>
          </p:txBody>
        </p:sp>
      </p:grpSp>
      <p:grpSp>
        <p:nvGrpSpPr>
          <p:cNvPr name="Group 13" id="13"/>
          <p:cNvGrpSpPr/>
          <p:nvPr/>
        </p:nvGrpSpPr>
        <p:grpSpPr>
          <a:xfrm rot="0">
            <a:off x="9736932" y="4199065"/>
            <a:ext cx="3478655" cy="3478655"/>
            <a:chOff x="0" y="0"/>
            <a:chExt cx="6350000" cy="6350000"/>
          </a:xfrm>
        </p:grpSpPr>
        <p:sp>
          <p:nvSpPr>
            <p:cNvPr name="Freeform 14" id="14"/>
            <p:cNvSpPr/>
            <p:nvPr/>
          </p:nvSpPr>
          <p:spPr>
            <a:xfrm flipH="false" flipV="false" rot="0">
              <a:off x="0" y="0"/>
              <a:ext cx="6351270" cy="6350000"/>
            </a:xfrm>
            <a:custGeom>
              <a:avLst/>
              <a:gdLst/>
              <a:ahLst/>
              <a:cxnLst/>
              <a:rect r="r" b="b" t="t" l="l"/>
              <a:pathLst>
                <a:path h="6350000" w="6351270">
                  <a:moveTo>
                    <a:pt x="5985510" y="0"/>
                  </a:moveTo>
                  <a:lnTo>
                    <a:pt x="364490" y="0"/>
                  </a:lnTo>
                  <a:cubicBezTo>
                    <a:pt x="162560" y="0"/>
                    <a:pt x="0" y="162560"/>
                    <a:pt x="0" y="364490"/>
                  </a:cubicBezTo>
                  <a:lnTo>
                    <a:pt x="0" y="5986780"/>
                  </a:lnTo>
                  <a:cubicBezTo>
                    <a:pt x="0" y="6187440"/>
                    <a:pt x="162560" y="6350000"/>
                    <a:pt x="364490" y="6350000"/>
                  </a:cubicBezTo>
                  <a:lnTo>
                    <a:pt x="5986780" y="6350000"/>
                  </a:lnTo>
                  <a:cubicBezTo>
                    <a:pt x="6187440" y="6350000"/>
                    <a:pt x="6351270" y="6187440"/>
                    <a:pt x="6351270" y="5985510"/>
                  </a:cubicBezTo>
                  <a:lnTo>
                    <a:pt x="6351270" y="364490"/>
                  </a:lnTo>
                  <a:cubicBezTo>
                    <a:pt x="6350000" y="162560"/>
                    <a:pt x="6187440" y="0"/>
                    <a:pt x="5985510" y="0"/>
                  </a:cubicBezTo>
                  <a:close/>
                </a:path>
              </a:pathLst>
            </a:custGeom>
            <a:blipFill>
              <a:blip r:embed="rId6"/>
              <a:stretch>
                <a:fillRect l="0" t="0" r="-25006" b="-11027"/>
              </a:stretch>
            </a:blipFill>
          </p:spPr>
        </p:sp>
      </p:grpSp>
      <p:sp>
        <p:nvSpPr>
          <p:cNvPr name="AutoShape 15" id="15"/>
          <p:cNvSpPr/>
          <p:nvPr/>
        </p:nvSpPr>
        <p:spPr>
          <a:xfrm>
            <a:off x="2171661" y="8851428"/>
            <a:ext cx="6377910" cy="0"/>
          </a:xfrm>
          <a:prstGeom prst="line">
            <a:avLst/>
          </a:prstGeom>
          <a:ln cap="flat" w="19050">
            <a:solidFill>
              <a:srgbClr val="000000"/>
            </a:solidFill>
            <a:prstDash val="solid"/>
            <a:headEnd type="none" len="sm" w="sm"/>
            <a:tailEnd type="none" len="sm" w="sm"/>
          </a:ln>
        </p:spPr>
      </p:sp>
      <p:sp>
        <p:nvSpPr>
          <p:cNvPr name="AutoShape 16" id="16"/>
          <p:cNvSpPr/>
          <p:nvPr/>
        </p:nvSpPr>
        <p:spPr>
          <a:xfrm>
            <a:off x="10331190" y="8851428"/>
            <a:ext cx="6377910" cy="0"/>
          </a:xfrm>
          <a:prstGeom prst="line">
            <a:avLst/>
          </a:prstGeom>
          <a:ln cap="flat" w="19050">
            <a:solidFill>
              <a:srgbClr val="000000"/>
            </a:solidFill>
            <a:prstDash val="solid"/>
            <a:headEnd type="none" len="sm" w="sm"/>
            <a:tailEnd type="none" len="sm" w="sm"/>
          </a:ln>
        </p:spPr>
      </p:sp>
      <p:sp>
        <p:nvSpPr>
          <p:cNvPr name="TextBox 17" id="17"/>
          <p:cNvSpPr txBox="true"/>
          <p:nvPr/>
        </p:nvSpPr>
        <p:spPr>
          <a:xfrm rot="0">
            <a:off x="5487874" y="4160965"/>
            <a:ext cx="2956619" cy="3952875"/>
          </a:xfrm>
          <a:prstGeom prst="rect">
            <a:avLst/>
          </a:prstGeom>
        </p:spPr>
        <p:txBody>
          <a:bodyPr anchor="t" rtlCol="false" tIns="0" lIns="0" bIns="0" rIns="0">
            <a:spAutoFit/>
          </a:bodyPr>
          <a:lstStyle/>
          <a:p>
            <a:pPr algn="l">
              <a:lnSpc>
                <a:spcPts val="1950"/>
              </a:lnSpc>
            </a:pPr>
            <a:r>
              <a:rPr lang="en-US" sz="1500" spc="-22">
                <a:solidFill>
                  <a:srgbClr val="000000"/>
                </a:solidFill>
                <a:latin typeface="TT Interphases Bold"/>
                <a:ea typeface="TT Interphases Bold"/>
                <a:cs typeface="TT Interphases Bold"/>
                <a:sym typeface="TT Interphases Bold"/>
              </a:rPr>
              <a:t>Les scientifiques étudient la couronne, une partie de l'atmosphère du Soleil, pendant les éclipses solaires totales pour apprendre comment la chaleur et l'énergie du Soleil se déplacent dans l'espace et leurs effets sur la Terre.</a:t>
            </a:r>
          </a:p>
          <a:p>
            <a:pPr algn="l">
              <a:lnSpc>
                <a:spcPts val="1950"/>
              </a:lnSpc>
            </a:pPr>
          </a:p>
          <a:p>
            <a:pPr algn="l">
              <a:lnSpc>
                <a:spcPts val="1950"/>
              </a:lnSpc>
            </a:pPr>
            <a:r>
              <a:rPr lang="en-US" sz="1500" spc="-22">
                <a:solidFill>
                  <a:srgbClr val="000000"/>
                </a:solidFill>
                <a:latin typeface="TT Interphases Bold"/>
                <a:ea typeface="TT Interphases Bold"/>
                <a:cs typeface="TT Interphases Bold"/>
                <a:sym typeface="TT Interphases Bold"/>
              </a:rPr>
              <a:t>Les éclipses solaires totales sont particulièrement importantes parce qu'elles permettent aux scientifiques de voir la couronne qui est trop faible pour être vue, sauf lorsque la lumière vive du Soleil est occultée.</a:t>
            </a:r>
          </a:p>
        </p:txBody>
      </p:sp>
      <p:sp>
        <p:nvSpPr>
          <p:cNvPr name="TextBox 18" id="18"/>
          <p:cNvSpPr txBox="true"/>
          <p:nvPr/>
        </p:nvSpPr>
        <p:spPr>
          <a:xfrm rot="0">
            <a:off x="1600200" y="8560473"/>
            <a:ext cx="421430" cy="452880"/>
          </a:xfrm>
          <a:prstGeom prst="rect">
            <a:avLst/>
          </a:prstGeom>
        </p:spPr>
        <p:txBody>
          <a:bodyPr anchor="t" rtlCol="false" tIns="0" lIns="0" bIns="0" rIns="0">
            <a:spAutoFit/>
          </a:bodyPr>
          <a:lstStyle/>
          <a:p>
            <a:pPr algn="l">
              <a:lnSpc>
                <a:spcPts val="3272"/>
              </a:lnSpc>
            </a:pPr>
            <a:r>
              <a:rPr lang="en-US" sz="3636" spc="-363">
                <a:solidFill>
                  <a:srgbClr val="000000"/>
                </a:solidFill>
                <a:latin typeface="Disket Mono Bold"/>
                <a:ea typeface="Disket Mono Bold"/>
                <a:cs typeface="Disket Mono Bold"/>
                <a:sym typeface="Disket Mono Bold"/>
              </a:rPr>
              <a:t>1</a:t>
            </a:r>
          </a:p>
        </p:txBody>
      </p:sp>
      <p:sp>
        <p:nvSpPr>
          <p:cNvPr name="TextBox 19" id="19"/>
          <p:cNvSpPr txBox="true"/>
          <p:nvPr/>
        </p:nvSpPr>
        <p:spPr>
          <a:xfrm rot="0">
            <a:off x="2526865" y="1096302"/>
            <a:ext cx="13234270" cy="1386364"/>
          </a:xfrm>
          <a:prstGeom prst="rect">
            <a:avLst/>
          </a:prstGeom>
        </p:spPr>
        <p:txBody>
          <a:bodyPr anchor="t" rtlCol="false" tIns="0" lIns="0" bIns="0" rIns="0">
            <a:spAutoFit/>
          </a:bodyPr>
          <a:lstStyle/>
          <a:p>
            <a:pPr algn="ctr">
              <a:lnSpc>
                <a:spcPts val="4653"/>
              </a:lnSpc>
            </a:pPr>
            <a:r>
              <a:rPr lang="en-US" sz="5475" spc="-273">
                <a:solidFill>
                  <a:srgbClr val="FFFFFF"/>
                </a:solidFill>
                <a:latin typeface="Helvetica World Bold"/>
                <a:ea typeface="Helvetica World Bold"/>
                <a:cs typeface="Helvetica World Bold"/>
                <a:sym typeface="Helvetica World Bold"/>
              </a:rPr>
              <a:t>Les raisons pour lesquelles les scientifiques observent les éclipses solaires</a:t>
            </a:r>
          </a:p>
        </p:txBody>
      </p:sp>
      <p:sp>
        <p:nvSpPr>
          <p:cNvPr name="TextBox 20" id="20"/>
          <p:cNvSpPr txBox="true"/>
          <p:nvPr/>
        </p:nvSpPr>
        <p:spPr>
          <a:xfrm rot="0">
            <a:off x="13657232" y="4160965"/>
            <a:ext cx="2989197" cy="2963227"/>
          </a:xfrm>
          <a:prstGeom prst="rect">
            <a:avLst/>
          </a:prstGeom>
        </p:spPr>
        <p:txBody>
          <a:bodyPr anchor="t" rtlCol="false" tIns="0" lIns="0" bIns="0" rIns="0">
            <a:spAutoFit/>
          </a:bodyPr>
          <a:lstStyle/>
          <a:p>
            <a:pPr algn="l">
              <a:lnSpc>
                <a:spcPts val="1852"/>
              </a:lnSpc>
            </a:pPr>
            <a:r>
              <a:rPr lang="en-US" sz="1425" spc="-21">
                <a:solidFill>
                  <a:srgbClr val="000000"/>
                </a:solidFill>
                <a:latin typeface="TT Interphases Bold"/>
                <a:ea typeface="TT Interphases Bold"/>
                <a:cs typeface="TT Interphases Bold"/>
                <a:sym typeface="TT Interphases Bold"/>
              </a:rPr>
              <a:t>Le Soleil est une grande étoile qui nous donne de la lumière et de la chaleur. Il envoie également quelque chose qu'on appelle « vent solaire » qui peut affecter notre technologie (comme les téléphones et les ordinateurs) et les personnes qui vont dans l'espace.</a:t>
            </a:r>
          </a:p>
          <a:p>
            <a:pPr algn="l">
              <a:lnSpc>
                <a:spcPts val="1852"/>
              </a:lnSpc>
            </a:pPr>
          </a:p>
          <a:p>
            <a:pPr algn="l">
              <a:lnSpc>
                <a:spcPts val="1852"/>
              </a:lnSpc>
            </a:pPr>
            <a:r>
              <a:rPr lang="en-US" sz="1425" spc="-21">
                <a:solidFill>
                  <a:srgbClr val="000000"/>
                </a:solidFill>
                <a:latin typeface="TT Interphases Bold"/>
                <a:ea typeface="TT Interphases Bold"/>
                <a:cs typeface="TT Interphases Bold"/>
                <a:sym typeface="TT Interphases Bold"/>
              </a:rPr>
              <a:t>Les scientifiques veulent savoir ce qui provoque le vent solaire pour être prêts à faire face à tous les problèmes qu'il pourrait causer.</a:t>
            </a:r>
          </a:p>
        </p:txBody>
      </p:sp>
      <p:sp>
        <p:nvSpPr>
          <p:cNvPr name="TextBox 21" id="21"/>
          <p:cNvSpPr txBox="true"/>
          <p:nvPr/>
        </p:nvSpPr>
        <p:spPr>
          <a:xfrm rot="0">
            <a:off x="9736932" y="8560473"/>
            <a:ext cx="421430" cy="452880"/>
          </a:xfrm>
          <a:prstGeom prst="rect">
            <a:avLst/>
          </a:prstGeom>
        </p:spPr>
        <p:txBody>
          <a:bodyPr anchor="t" rtlCol="false" tIns="0" lIns="0" bIns="0" rIns="0">
            <a:spAutoFit/>
          </a:bodyPr>
          <a:lstStyle/>
          <a:p>
            <a:pPr algn="l">
              <a:lnSpc>
                <a:spcPts val="3272"/>
              </a:lnSpc>
            </a:pPr>
            <a:r>
              <a:rPr lang="en-US" sz="3636" spc="-363">
                <a:solidFill>
                  <a:srgbClr val="000000"/>
                </a:solidFill>
                <a:latin typeface="Disket Mono Bold"/>
                <a:ea typeface="Disket Mono Bold"/>
                <a:cs typeface="Disket Mono Bold"/>
                <a:sym typeface="Disket Mono Bold"/>
              </a:rPr>
              <a:t>2</a:t>
            </a:r>
          </a:p>
        </p:txBody>
      </p:sp>
      <p:sp>
        <p:nvSpPr>
          <p:cNvPr name="TextBox 22" id="22"/>
          <p:cNvSpPr txBox="true"/>
          <p:nvPr/>
        </p:nvSpPr>
        <p:spPr>
          <a:xfrm rot="0">
            <a:off x="1219200" y="9439275"/>
            <a:ext cx="2982829" cy="158750"/>
          </a:xfrm>
          <a:prstGeom prst="rect">
            <a:avLst/>
          </a:prstGeom>
        </p:spPr>
        <p:txBody>
          <a:bodyPr anchor="t" rtlCol="false" tIns="0" lIns="0" bIns="0" rIns="0">
            <a:spAutoFit/>
          </a:bodyPr>
          <a:lstStyle/>
          <a:p>
            <a:pPr algn="l">
              <a:lnSpc>
                <a:spcPts val="1299"/>
              </a:lnSpc>
            </a:pPr>
            <a:r>
              <a:rPr lang="en-US" sz="999" spc="14">
                <a:solidFill>
                  <a:srgbClr val="D6D7D9"/>
                </a:solidFill>
                <a:latin typeface="TT Interphases"/>
                <a:ea typeface="TT Interphases"/>
                <a:cs typeface="TT Interphases"/>
                <a:sym typeface="TT Interphases"/>
              </a:rPr>
              <a:t>Crédit photo : NASA/ESA/Proba-2</a:t>
            </a:r>
          </a:p>
        </p:txBody>
      </p:sp>
      <p:sp>
        <p:nvSpPr>
          <p:cNvPr name="TextBox 23" id="23"/>
          <p:cNvSpPr txBox="true"/>
          <p:nvPr/>
        </p:nvSpPr>
        <p:spPr>
          <a:xfrm rot="0">
            <a:off x="9355932" y="9439275"/>
            <a:ext cx="4164214" cy="158750"/>
          </a:xfrm>
          <a:prstGeom prst="rect">
            <a:avLst/>
          </a:prstGeom>
        </p:spPr>
        <p:txBody>
          <a:bodyPr anchor="t" rtlCol="false" tIns="0" lIns="0" bIns="0" rIns="0">
            <a:spAutoFit/>
          </a:bodyPr>
          <a:lstStyle/>
          <a:p>
            <a:pPr algn="l">
              <a:lnSpc>
                <a:spcPts val="1299"/>
              </a:lnSpc>
            </a:pPr>
            <a:r>
              <a:rPr lang="en-US" sz="999" spc="14">
                <a:solidFill>
                  <a:srgbClr val="D6D7D9"/>
                </a:solidFill>
                <a:latin typeface="TT Interphases"/>
                <a:ea typeface="TT Interphases"/>
                <a:cs typeface="TT Interphases"/>
                <a:sym typeface="TT Interphases"/>
              </a:rPr>
              <a:t>Crédit photo : NASA/GSFC/Observatoire de la dynamique solaire</a:t>
            </a:r>
          </a:p>
        </p:txBody>
      </p:sp>
    </p:spTree>
  </p:cSld>
  <p:clrMapOvr>
    <a:masterClrMapping/>
  </p:clrMapOvr>
  <p:transition spd="slow">
    <p:push dir="u"/>
  </p:transition>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6622" r="0" b="-54741"/>
            </a:stretch>
          </a:blipFill>
        </p:spPr>
      </p:sp>
      <p:sp>
        <p:nvSpPr>
          <p:cNvPr name="Freeform 3" id="3"/>
          <p:cNvSpPr/>
          <p:nvPr/>
        </p:nvSpPr>
        <p:spPr>
          <a:xfrm flipH="false" flipV="false" rot="0">
            <a:off x="2021630" y="1531058"/>
            <a:ext cx="627613" cy="627613"/>
          </a:xfrm>
          <a:custGeom>
            <a:avLst/>
            <a:gdLst/>
            <a:ahLst/>
            <a:cxnLst/>
            <a:rect r="r" b="b" t="t" l="l"/>
            <a:pathLst>
              <a:path h="627613" w="627613">
                <a:moveTo>
                  <a:pt x="0" y="0"/>
                </a:moveTo>
                <a:lnTo>
                  <a:pt x="627614" y="0"/>
                </a:lnTo>
                <a:lnTo>
                  <a:pt x="627614" y="627614"/>
                </a:lnTo>
                <a:lnTo>
                  <a:pt x="0" y="62761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7469690" y="6981612"/>
            <a:ext cx="350770" cy="350770"/>
          </a:xfrm>
          <a:custGeom>
            <a:avLst/>
            <a:gdLst/>
            <a:ahLst/>
            <a:cxnLst/>
            <a:rect r="r" b="b" t="t" l="l"/>
            <a:pathLst>
              <a:path h="350770" w="350770">
                <a:moveTo>
                  <a:pt x="0" y="0"/>
                </a:moveTo>
                <a:lnTo>
                  <a:pt x="350770" y="0"/>
                </a:lnTo>
                <a:lnTo>
                  <a:pt x="350770" y="350770"/>
                </a:lnTo>
                <a:lnTo>
                  <a:pt x="0" y="35077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1219200" y="3827590"/>
            <a:ext cx="7727157" cy="5430710"/>
            <a:chOff x="0" y="0"/>
            <a:chExt cx="2035136" cy="1430311"/>
          </a:xfrm>
        </p:grpSpPr>
        <p:sp>
          <p:nvSpPr>
            <p:cNvPr name="Freeform 6" id="6"/>
            <p:cNvSpPr/>
            <p:nvPr/>
          </p:nvSpPr>
          <p:spPr>
            <a:xfrm flipH="false" flipV="false" rot="0">
              <a:off x="0" y="0"/>
              <a:ext cx="2035136" cy="1430311"/>
            </a:xfrm>
            <a:custGeom>
              <a:avLst/>
              <a:gdLst/>
              <a:ahLst/>
              <a:cxnLst/>
              <a:rect r="r" b="b" t="t" l="l"/>
              <a:pathLst>
                <a:path h="1430311" w="2035136">
                  <a:moveTo>
                    <a:pt x="23044" y="0"/>
                  </a:moveTo>
                  <a:lnTo>
                    <a:pt x="2012092" y="0"/>
                  </a:lnTo>
                  <a:cubicBezTo>
                    <a:pt x="2024819" y="0"/>
                    <a:pt x="2035136" y="10317"/>
                    <a:pt x="2035136" y="23044"/>
                  </a:cubicBezTo>
                  <a:lnTo>
                    <a:pt x="2035136" y="1407267"/>
                  </a:lnTo>
                  <a:cubicBezTo>
                    <a:pt x="2035136" y="1419993"/>
                    <a:pt x="2024819" y="1430311"/>
                    <a:pt x="2012092" y="1430311"/>
                  </a:cubicBezTo>
                  <a:lnTo>
                    <a:pt x="23044" y="1430311"/>
                  </a:lnTo>
                  <a:cubicBezTo>
                    <a:pt x="10317" y="1430311"/>
                    <a:pt x="0" y="1419993"/>
                    <a:pt x="0" y="1407267"/>
                  </a:cubicBezTo>
                  <a:lnTo>
                    <a:pt x="0" y="23044"/>
                  </a:lnTo>
                  <a:cubicBezTo>
                    <a:pt x="0" y="10317"/>
                    <a:pt x="10317" y="0"/>
                    <a:pt x="23044" y="0"/>
                  </a:cubicBezTo>
                  <a:close/>
                </a:path>
              </a:pathLst>
            </a:custGeom>
            <a:solidFill>
              <a:srgbClr val="ABDF41"/>
            </a:solidFill>
            <a:ln cap="rnd">
              <a:noFill/>
              <a:prstDash val="solid"/>
              <a:round/>
            </a:ln>
          </p:spPr>
        </p:sp>
        <p:sp>
          <p:nvSpPr>
            <p:cNvPr name="TextBox 7" id="7"/>
            <p:cNvSpPr txBox="true"/>
            <p:nvPr/>
          </p:nvSpPr>
          <p:spPr>
            <a:xfrm>
              <a:off x="0" y="104775"/>
              <a:ext cx="2035136" cy="1325536"/>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8" id="8"/>
          <p:cNvGrpSpPr/>
          <p:nvPr/>
        </p:nvGrpSpPr>
        <p:grpSpPr>
          <a:xfrm rot="0">
            <a:off x="1604124" y="4199065"/>
            <a:ext cx="3478655" cy="3478655"/>
            <a:chOff x="0" y="0"/>
            <a:chExt cx="6350000" cy="6350000"/>
          </a:xfrm>
        </p:grpSpPr>
        <p:sp>
          <p:nvSpPr>
            <p:cNvPr name="Freeform 9" id="9"/>
            <p:cNvSpPr/>
            <p:nvPr/>
          </p:nvSpPr>
          <p:spPr>
            <a:xfrm flipH="false" flipV="false" rot="0">
              <a:off x="0" y="0"/>
              <a:ext cx="6351270" cy="6350000"/>
            </a:xfrm>
            <a:custGeom>
              <a:avLst/>
              <a:gdLst/>
              <a:ahLst/>
              <a:cxnLst/>
              <a:rect r="r" b="b" t="t" l="l"/>
              <a:pathLst>
                <a:path h="6350000" w="6351270">
                  <a:moveTo>
                    <a:pt x="5985510" y="0"/>
                  </a:moveTo>
                  <a:lnTo>
                    <a:pt x="364490" y="0"/>
                  </a:lnTo>
                  <a:cubicBezTo>
                    <a:pt x="162560" y="0"/>
                    <a:pt x="0" y="162560"/>
                    <a:pt x="0" y="364490"/>
                  </a:cubicBezTo>
                  <a:lnTo>
                    <a:pt x="0" y="5986780"/>
                  </a:lnTo>
                  <a:cubicBezTo>
                    <a:pt x="0" y="6187440"/>
                    <a:pt x="162560" y="6350000"/>
                    <a:pt x="364490" y="6350000"/>
                  </a:cubicBezTo>
                  <a:lnTo>
                    <a:pt x="5986780" y="6350000"/>
                  </a:lnTo>
                  <a:cubicBezTo>
                    <a:pt x="6187440" y="6350000"/>
                    <a:pt x="6351270" y="6187440"/>
                    <a:pt x="6351270" y="5985510"/>
                  </a:cubicBezTo>
                  <a:lnTo>
                    <a:pt x="6351270" y="364490"/>
                  </a:lnTo>
                  <a:cubicBezTo>
                    <a:pt x="6350000" y="162560"/>
                    <a:pt x="6187440" y="0"/>
                    <a:pt x="5985510" y="0"/>
                  </a:cubicBezTo>
                  <a:close/>
                </a:path>
              </a:pathLst>
            </a:custGeom>
            <a:blipFill>
              <a:blip r:embed="rId5"/>
              <a:stretch>
                <a:fillRect l="-26613" t="0" r="-26613" b="0"/>
              </a:stretch>
            </a:blipFill>
          </p:spPr>
        </p:sp>
      </p:grpSp>
      <p:grpSp>
        <p:nvGrpSpPr>
          <p:cNvPr name="Group 10" id="10"/>
          <p:cNvGrpSpPr/>
          <p:nvPr/>
        </p:nvGrpSpPr>
        <p:grpSpPr>
          <a:xfrm rot="0">
            <a:off x="9355932" y="3827590"/>
            <a:ext cx="7704183" cy="5430710"/>
            <a:chOff x="0" y="0"/>
            <a:chExt cx="2029085" cy="1430311"/>
          </a:xfrm>
        </p:grpSpPr>
        <p:sp>
          <p:nvSpPr>
            <p:cNvPr name="Freeform 11" id="11"/>
            <p:cNvSpPr/>
            <p:nvPr/>
          </p:nvSpPr>
          <p:spPr>
            <a:xfrm flipH="false" flipV="false" rot="0">
              <a:off x="0" y="0"/>
              <a:ext cx="2029085" cy="1430311"/>
            </a:xfrm>
            <a:custGeom>
              <a:avLst/>
              <a:gdLst/>
              <a:ahLst/>
              <a:cxnLst/>
              <a:rect r="r" b="b" t="t" l="l"/>
              <a:pathLst>
                <a:path h="1430311" w="2029085">
                  <a:moveTo>
                    <a:pt x="23113" y="0"/>
                  </a:moveTo>
                  <a:lnTo>
                    <a:pt x="2005973" y="0"/>
                  </a:lnTo>
                  <a:cubicBezTo>
                    <a:pt x="2018737" y="0"/>
                    <a:pt x="2029085" y="10348"/>
                    <a:pt x="2029085" y="23113"/>
                  </a:cubicBezTo>
                  <a:lnTo>
                    <a:pt x="2029085" y="1407198"/>
                  </a:lnTo>
                  <a:cubicBezTo>
                    <a:pt x="2029085" y="1413328"/>
                    <a:pt x="2026650" y="1419207"/>
                    <a:pt x="2022316" y="1423541"/>
                  </a:cubicBezTo>
                  <a:cubicBezTo>
                    <a:pt x="2017981" y="1427876"/>
                    <a:pt x="2012102" y="1430311"/>
                    <a:pt x="2005973" y="1430311"/>
                  </a:cubicBezTo>
                  <a:lnTo>
                    <a:pt x="23113" y="1430311"/>
                  </a:lnTo>
                  <a:cubicBezTo>
                    <a:pt x="16983" y="1430311"/>
                    <a:pt x="11104" y="1427876"/>
                    <a:pt x="6770" y="1423541"/>
                  </a:cubicBezTo>
                  <a:cubicBezTo>
                    <a:pt x="2435" y="1419207"/>
                    <a:pt x="0" y="1413328"/>
                    <a:pt x="0" y="1407198"/>
                  </a:cubicBezTo>
                  <a:lnTo>
                    <a:pt x="0" y="23113"/>
                  </a:lnTo>
                  <a:cubicBezTo>
                    <a:pt x="0" y="16983"/>
                    <a:pt x="2435" y="11104"/>
                    <a:pt x="6770" y="6770"/>
                  </a:cubicBezTo>
                  <a:cubicBezTo>
                    <a:pt x="11104" y="2435"/>
                    <a:pt x="16983" y="0"/>
                    <a:pt x="23113" y="0"/>
                  </a:cubicBezTo>
                  <a:close/>
                </a:path>
              </a:pathLst>
            </a:custGeom>
            <a:solidFill>
              <a:srgbClr val="FFFFFF"/>
            </a:solidFill>
            <a:ln cap="rnd">
              <a:noFill/>
              <a:prstDash val="solid"/>
              <a:round/>
            </a:ln>
          </p:spPr>
        </p:sp>
        <p:sp>
          <p:nvSpPr>
            <p:cNvPr name="TextBox 12" id="12"/>
            <p:cNvSpPr txBox="true"/>
            <p:nvPr/>
          </p:nvSpPr>
          <p:spPr>
            <a:xfrm>
              <a:off x="0" y="104775"/>
              <a:ext cx="2029085" cy="1325536"/>
            </a:xfrm>
            <a:prstGeom prst="rect">
              <a:avLst/>
            </a:prstGeom>
          </p:spPr>
          <p:txBody>
            <a:bodyPr anchor="ctr" rtlCol="false" tIns="50800" lIns="50800" bIns="50800" rIns="50800"/>
            <a:lstStyle/>
            <a:p>
              <a:pPr algn="ctr" marL="0" indent="0" lvl="0">
                <a:lnSpc>
                  <a:spcPts val="799"/>
                </a:lnSpc>
                <a:spcBef>
                  <a:spcPct val="0"/>
                </a:spcBef>
              </a:pPr>
            </a:p>
          </p:txBody>
        </p:sp>
      </p:grpSp>
      <p:grpSp>
        <p:nvGrpSpPr>
          <p:cNvPr name="Group 13" id="13"/>
          <p:cNvGrpSpPr/>
          <p:nvPr/>
        </p:nvGrpSpPr>
        <p:grpSpPr>
          <a:xfrm rot="0">
            <a:off x="9736932" y="4199065"/>
            <a:ext cx="3478655" cy="3478655"/>
            <a:chOff x="0" y="0"/>
            <a:chExt cx="6350000" cy="6350000"/>
          </a:xfrm>
        </p:grpSpPr>
        <p:sp>
          <p:nvSpPr>
            <p:cNvPr name="Freeform 14" id="14"/>
            <p:cNvSpPr/>
            <p:nvPr/>
          </p:nvSpPr>
          <p:spPr>
            <a:xfrm flipH="false" flipV="false" rot="0">
              <a:off x="0" y="0"/>
              <a:ext cx="6351270" cy="6350000"/>
            </a:xfrm>
            <a:custGeom>
              <a:avLst/>
              <a:gdLst/>
              <a:ahLst/>
              <a:cxnLst/>
              <a:rect r="r" b="b" t="t" l="l"/>
              <a:pathLst>
                <a:path h="6350000" w="6351270">
                  <a:moveTo>
                    <a:pt x="5985510" y="0"/>
                  </a:moveTo>
                  <a:lnTo>
                    <a:pt x="364490" y="0"/>
                  </a:lnTo>
                  <a:cubicBezTo>
                    <a:pt x="162560" y="0"/>
                    <a:pt x="0" y="162560"/>
                    <a:pt x="0" y="364490"/>
                  </a:cubicBezTo>
                  <a:lnTo>
                    <a:pt x="0" y="5986780"/>
                  </a:lnTo>
                  <a:cubicBezTo>
                    <a:pt x="0" y="6187440"/>
                    <a:pt x="162560" y="6350000"/>
                    <a:pt x="364490" y="6350000"/>
                  </a:cubicBezTo>
                  <a:lnTo>
                    <a:pt x="5986780" y="6350000"/>
                  </a:lnTo>
                  <a:cubicBezTo>
                    <a:pt x="6187440" y="6350000"/>
                    <a:pt x="6351270" y="6187440"/>
                    <a:pt x="6351270" y="5985510"/>
                  </a:cubicBezTo>
                  <a:lnTo>
                    <a:pt x="6351270" y="364490"/>
                  </a:lnTo>
                  <a:cubicBezTo>
                    <a:pt x="6350000" y="162560"/>
                    <a:pt x="6187440" y="0"/>
                    <a:pt x="5985510" y="0"/>
                  </a:cubicBezTo>
                  <a:close/>
                </a:path>
              </a:pathLst>
            </a:custGeom>
            <a:blipFill>
              <a:blip r:embed="rId6"/>
              <a:stretch>
                <a:fillRect l="0" t="0" r="-50345" b="0"/>
              </a:stretch>
            </a:blipFill>
          </p:spPr>
        </p:sp>
      </p:grpSp>
      <p:sp>
        <p:nvSpPr>
          <p:cNvPr name="AutoShape 15" id="15"/>
          <p:cNvSpPr/>
          <p:nvPr/>
        </p:nvSpPr>
        <p:spPr>
          <a:xfrm>
            <a:off x="2171661" y="8851428"/>
            <a:ext cx="6377910" cy="0"/>
          </a:xfrm>
          <a:prstGeom prst="line">
            <a:avLst/>
          </a:prstGeom>
          <a:ln cap="flat" w="19050">
            <a:solidFill>
              <a:srgbClr val="000000"/>
            </a:solidFill>
            <a:prstDash val="solid"/>
            <a:headEnd type="none" len="sm" w="sm"/>
            <a:tailEnd type="none" len="sm" w="sm"/>
          </a:ln>
        </p:spPr>
      </p:sp>
      <p:sp>
        <p:nvSpPr>
          <p:cNvPr name="AutoShape 16" id="16"/>
          <p:cNvSpPr/>
          <p:nvPr/>
        </p:nvSpPr>
        <p:spPr>
          <a:xfrm>
            <a:off x="10331190" y="8851428"/>
            <a:ext cx="6377910" cy="0"/>
          </a:xfrm>
          <a:prstGeom prst="line">
            <a:avLst/>
          </a:prstGeom>
          <a:ln cap="flat" w="19050">
            <a:solidFill>
              <a:srgbClr val="000000"/>
            </a:solidFill>
            <a:prstDash val="solid"/>
            <a:headEnd type="none" len="sm" w="sm"/>
            <a:tailEnd type="none" len="sm" w="sm"/>
          </a:ln>
        </p:spPr>
      </p:sp>
      <p:sp>
        <p:nvSpPr>
          <p:cNvPr name="TextBox 17" id="17"/>
          <p:cNvSpPr txBox="true"/>
          <p:nvPr/>
        </p:nvSpPr>
        <p:spPr>
          <a:xfrm rot="0">
            <a:off x="1600200" y="8560473"/>
            <a:ext cx="421430" cy="452880"/>
          </a:xfrm>
          <a:prstGeom prst="rect">
            <a:avLst/>
          </a:prstGeom>
        </p:spPr>
        <p:txBody>
          <a:bodyPr anchor="t" rtlCol="false" tIns="0" lIns="0" bIns="0" rIns="0">
            <a:spAutoFit/>
          </a:bodyPr>
          <a:lstStyle/>
          <a:p>
            <a:pPr algn="l">
              <a:lnSpc>
                <a:spcPts val="3272"/>
              </a:lnSpc>
            </a:pPr>
            <a:r>
              <a:rPr lang="en-US" sz="3636" spc="-363">
                <a:solidFill>
                  <a:srgbClr val="000000"/>
                </a:solidFill>
                <a:latin typeface="Disket Mono Bold"/>
                <a:ea typeface="Disket Mono Bold"/>
                <a:cs typeface="Disket Mono Bold"/>
                <a:sym typeface="Disket Mono Bold"/>
              </a:rPr>
              <a:t>3</a:t>
            </a:r>
          </a:p>
        </p:txBody>
      </p:sp>
      <p:sp>
        <p:nvSpPr>
          <p:cNvPr name="TextBox 18" id="18"/>
          <p:cNvSpPr txBox="true"/>
          <p:nvPr/>
        </p:nvSpPr>
        <p:spPr>
          <a:xfrm rot="0">
            <a:off x="2526865" y="1096302"/>
            <a:ext cx="13234270" cy="1386364"/>
          </a:xfrm>
          <a:prstGeom prst="rect">
            <a:avLst/>
          </a:prstGeom>
        </p:spPr>
        <p:txBody>
          <a:bodyPr anchor="t" rtlCol="false" tIns="0" lIns="0" bIns="0" rIns="0">
            <a:spAutoFit/>
          </a:bodyPr>
          <a:lstStyle/>
          <a:p>
            <a:pPr algn="ctr">
              <a:lnSpc>
                <a:spcPts val="4653"/>
              </a:lnSpc>
            </a:pPr>
            <a:r>
              <a:rPr lang="en-US" sz="5475" spc="-273">
                <a:solidFill>
                  <a:srgbClr val="FFFFFF"/>
                </a:solidFill>
                <a:latin typeface="Helvetica World Bold"/>
                <a:ea typeface="Helvetica World Bold"/>
                <a:cs typeface="Helvetica World Bold"/>
                <a:sym typeface="Helvetica World Bold"/>
              </a:rPr>
              <a:t>Les raisons pour lesquelles les scientifiques observent les éclipses solaires</a:t>
            </a:r>
          </a:p>
        </p:txBody>
      </p:sp>
      <p:sp>
        <p:nvSpPr>
          <p:cNvPr name="TextBox 19" id="19"/>
          <p:cNvSpPr txBox="true"/>
          <p:nvPr/>
        </p:nvSpPr>
        <p:spPr>
          <a:xfrm rot="0">
            <a:off x="9736932" y="8560473"/>
            <a:ext cx="421430" cy="452880"/>
          </a:xfrm>
          <a:prstGeom prst="rect">
            <a:avLst/>
          </a:prstGeom>
        </p:spPr>
        <p:txBody>
          <a:bodyPr anchor="t" rtlCol="false" tIns="0" lIns="0" bIns="0" rIns="0">
            <a:spAutoFit/>
          </a:bodyPr>
          <a:lstStyle/>
          <a:p>
            <a:pPr algn="l">
              <a:lnSpc>
                <a:spcPts val="3272"/>
              </a:lnSpc>
            </a:pPr>
            <a:r>
              <a:rPr lang="en-US" sz="3636" spc="-363">
                <a:solidFill>
                  <a:srgbClr val="000000"/>
                </a:solidFill>
                <a:latin typeface="Disket Mono Bold"/>
                <a:ea typeface="Disket Mono Bold"/>
                <a:cs typeface="Disket Mono Bold"/>
                <a:sym typeface="Disket Mono Bold"/>
              </a:rPr>
              <a:t>4</a:t>
            </a:r>
          </a:p>
        </p:txBody>
      </p:sp>
      <p:sp>
        <p:nvSpPr>
          <p:cNvPr name="TextBox 20" id="20"/>
          <p:cNvSpPr txBox="true"/>
          <p:nvPr/>
        </p:nvSpPr>
        <p:spPr>
          <a:xfrm rot="0">
            <a:off x="5487874" y="4189540"/>
            <a:ext cx="3061698" cy="4200525"/>
          </a:xfrm>
          <a:prstGeom prst="rect">
            <a:avLst/>
          </a:prstGeom>
        </p:spPr>
        <p:txBody>
          <a:bodyPr anchor="t" rtlCol="false" tIns="0" lIns="0" bIns="0" rIns="0">
            <a:spAutoFit/>
          </a:bodyPr>
          <a:lstStyle/>
          <a:p>
            <a:pPr algn="l">
              <a:lnSpc>
                <a:spcPts val="1950"/>
              </a:lnSpc>
            </a:pPr>
            <a:r>
              <a:rPr lang="en-US" sz="1500" spc="-22">
                <a:solidFill>
                  <a:srgbClr val="000000"/>
                </a:solidFill>
                <a:latin typeface="TT Interphases Bold"/>
                <a:ea typeface="TT Interphases Bold"/>
                <a:cs typeface="TT Interphases Bold"/>
                <a:sym typeface="TT Interphases Bold"/>
              </a:rPr>
              <a:t>Pendant une éclipse solaire, les scientifiques peuvent étudier l'atmosphère de la Terre d'une manière particulière parce que seule une petite partie est occultée par la Lune.</a:t>
            </a:r>
          </a:p>
          <a:p>
            <a:pPr algn="l">
              <a:lnSpc>
                <a:spcPts val="1950"/>
              </a:lnSpc>
            </a:pPr>
          </a:p>
          <a:p>
            <a:pPr algn="l">
              <a:lnSpc>
                <a:spcPts val="1950"/>
              </a:lnSpc>
            </a:pPr>
            <a:r>
              <a:rPr lang="en-US" sz="1500" spc="-22">
                <a:solidFill>
                  <a:srgbClr val="000000"/>
                </a:solidFill>
                <a:latin typeface="TT Interphases Bold"/>
                <a:ea typeface="TT Interphases Bold"/>
                <a:cs typeface="TT Interphases Bold"/>
                <a:sym typeface="TT Interphases Bold"/>
              </a:rPr>
              <a:t>Les scientifiques utilisent des instruments appelés des coronographes pour bloquer la lumière du Soleil comme lorsqu'une éclipse totale se produit, mais les instruments ont toujours du mal à révéler la région de la couronne la plus proche du Soleil, où de nombreux processus importants se produisent.</a:t>
            </a:r>
          </a:p>
        </p:txBody>
      </p:sp>
      <p:sp>
        <p:nvSpPr>
          <p:cNvPr name="TextBox 21" id="21"/>
          <p:cNvSpPr txBox="true"/>
          <p:nvPr/>
        </p:nvSpPr>
        <p:spPr>
          <a:xfrm rot="0">
            <a:off x="13657232" y="4189540"/>
            <a:ext cx="3051869" cy="3457575"/>
          </a:xfrm>
          <a:prstGeom prst="rect">
            <a:avLst/>
          </a:prstGeom>
        </p:spPr>
        <p:txBody>
          <a:bodyPr anchor="t" rtlCol="false" tIns="0" lIns="0" bIns="0" rIns="0">
            <a:spAutoFit/>
          </a:bodyPr>
          <a:lstStyle/>
          <a:p>
            <a:pPr algn="l">
              <a:lnSpc>
                <a:spcPts val="1950"/>
              </a:lnSpc>
            </a:pPr>
            <a:r>
              <a:rPr lang="en-US" sz="1500" spc="-22">
                <a:solidFill>
                  <a:srgbClr val="000000"/>
                </a:solidFill>
                <a:latin typeface="TT Interphases Bold"/>
                <a:ea typeface="TT Interphases Bold"/>
                <a:cs typeface="TT Interphases Bold"/>
                <a:sym typeface="TT Interphases Bold"/>
              </a:rPr>
              <a:t>L'étude de l'éclipse solaire aide les scientifiques à en apprendre davantage sur l'ionosphère, qui est une couche de matières chargées créées par l'énergie solaire.</a:t>
            </a:r>
          </a:p>
          <a:p>
            <a:pPr algn="l">
              <a:lnSpc>
                <a:spcPts val="1950"/>
              </a:lnSpc>
            </a:pPr>
          </a:p>
          <a:p>
            <a:pPr algn="l">
              <a:lnSpc>
                <a:spcPts val="1950"/>
              </a:lnSpc>
            </a:pPr>
            <a:r>
              <a:rPr lang="en-US" sz="1500" spc="-22">
                <a:solidFill>
                  <a:srgbClr val="000000"/>
                </a:solidFill>
                <a:latin typeface="TT Interphases Bold"/>
                <a:ea typeface="TT Interphases Bold"/>
                <a:cs typeface="TT Interphases Bold"/>
                <a:sym typeface="TT Interphases Bold"/>
              </a:rPr>
              <a:t>Les changements dans l'ionosphère peuvent avoir des impacts importants sur la technologie et les systèmes de communication, et ils sont importants pour de nombreuses choses comme les satellites et le GPS.</a:t>
            </a:r>
          </a:p>
        </p:txBody>
      </p:sp>
      <p:sp>
        <p:nvSpPr>
          <p:cNvPr name="TextBox 22" id="22"/>
          <p:cNvSpPr txBox="true"/>
          <p:nvPr/>
        </p:nvSpPr>
        <p:spPr>
          <a:xfrm rot="0">
            <a:off x="1219200" y="9439275"/>
            <a:ext cx="2982829" cy="158750"/>
          </a:xfrm>
          <a:prstGeom prst="rect">
            <a:avLst/>
          </a:prstGeom>
        </p:spPr>
        <p:txBody>
          <a:bodyPr anchor="t" rtlCol="false" tIns="0" lIns="0" bIns="0" rIns="0">
            <a:spAutoFit/>
          </a:bodyPr>
          <a:lstStyle/>
          <a:p>
            <a:pPr algn="l">
              <a:lnSpc>
                <a:spcPts val="1299"/>
              </a:lnSpc>
            </a:pPr>
            <a:r>
              <a:rPr lang="en-US" sz="999" spc="14">
                <a:solidFill>
                  <a:srgbClr val="D6D7D9"/>
                </a:solidFill>
                <a:latin typeface="TT Interphases"/>
                <a:ea typeface="TT Interphases"/>
                <a:cs typeface="TT Interphases"/>
                <a:sym typeface="TT Interphases"/>
              </a:rPr>
              <a:t>Crédit photo : NASA/JSC</a:t>
            </a:r>
          </a:p>
        </p:txBody>
      </p:sp>
    </p:spTree>
  </p:cSld>
  <p:clrMapOvr>
    <a:masterClrMapping/>
  </p:clrMapOvr>
  <p:transition spd="slow">
    <p:push dir="l"/>
  </p:transition>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6622" r="0" b="-54741"/>
            </a:stretch>
          </a:blipFill>
        </p:spPr>
      </p:sp>
      <p:grpSp>
        <p:nvGrpSpPr>
          <p:cNvPr name="Group 3" id="3"/>
          <p:cNvGrpSpPr/>
          <p:nvPr/>
        </p:nvGrpSpPr>
        <p:grpSpPr>
          <a:xfrm rot="0">
            <a:off x="757554" y="-1288166"/>
            <a:ext cx="18006696" cy="15044706"/>
            <a:chOff x="0" y="0"/>
            <a:chExt cx="24008929" cy="20059608"/>
          </a:xfrm>
        </p:grpSpPr>
        <p:grpSp>
          <p:nvGrpSpPr>
            <p:cNvPr name="Group 4" id="4"/>
            <p:cNvGrpSpPr/>
            <p:nvPr/>
          </p:nvGrpSpPr>
          <p:grpSpPr>
            <a:xfrm rot="0">
              <a:off x="19894129" y="1717555"/>
              <a:ext cx="4114800" cy="13716000"/>
              <a:chOff x="0" y="0"/>
              <a:chExt cx="812800" cy="2709333"/>
            </a:xfrm>
          </p:grpSpPr>
          <p:sp>
            <p:nvSpPr>
              <p:cNvPr name="Freeform 5" id="5"/>
              <p:cNvSpPr/>
              <p:nvPr/>
            </p:nvSpPr>
            <p:spPr>
              <a:xfrm flipH="false" flipV="false" rot="0">
                <a:off x="0" y="0"/>
                <a:ext cx="812800" cy="2709333"/>
              </a:xfrm>
              <a:custGeom>
                <a:avLst/>
                <a:gdLst/>
                <a:ahLst/>
                <a:cxnLst/>
                <a:rect r="r" b="b" t="t" l="l"/>
                <a:pathLst>
                  <a:path h="2709333" w="812800">
                    <a:moveTo>
                      <a:pt x="0" y="0"/>
                    </a:moveTo>
                    <a:lnTo>
                      <a:pt x="812800" y="0"/>
                    </a:lnTo>
                    <a:lnTo>
                      <a:pt x="812800" y="2709333"/>
                    </a:lnTo>
                    <a:lnTo>
                      <a:pt x="0" y="2709333"/>
                    </a:lnTo>
                    <a:close/>
                  </a:path>
                </a:pathLst>
              </a:custGeom>
              <a:solidFill>
                <a:srgbClr val="EDEDED"/>
              </a:solidFill>
            </p:spPr>
          </p:sp>
          <p:sp>
            <p:nvSpPr>
              <p:cNvPr name="TextBox 6" id="6"/>
              <p:cNvSpPr txBox="true"/>
              <p:nvPr/>
            </p:nvSpPr>
            <p:spPr>
              <a:xfrm>
                <a:off x="0" y="104775"/>
                <a:ext cx="812800" cy="2604558"/>
              </a:xfrm>
              <a:prstGeom prst="rect">
                <a:avLst/>
              </a:prstGeom>
            </p:spPr>
            <p:txBody>
              <a:bodyPr anchor="ctr" rtlCol="false" tIns="50800" lIns="50800" bIns="50800" rIns="50800"/>
              <a:lstStyle/>
              <a:p>
                <a:pPr algn="ctr">
                  <a:lnSpc>
                    <a:spcPts val="799"/>
                  </a:lnSpc>
                </a:pPr>
              </a:p>
            </p:txBody>
          </p:sp>
        </p:grpSp>
        <p:sp>
          <p:nvSpPr>
            <p:cNvPr name="Freeform 7" id="7"/>
            <p:cNvSpPr/>
            <p:nvPr/>
          </p:nvSpPr>
          <p:spPr>
            <a:xfrm flipH="false" flipV="true" rot="5170094">
              <a:off x="7366680" y="2344426"/>
              <a:ext cx="16060656" cy="12147697"/>
            </a:xfrm>
            <a:custGeom>
              <a:avLst/>
              <a:gdLst/>
              <a:ahLst/>
              <a:cxnLst/>
              <a:rect r="r" b="b" t="t" l="l"/>
              <a:pathLst>
                <a:path h="12147697" w="16060656">
                  <a:moveTo>
                    <a:pt x="0" y="12147696"/>
                  </a:moveTo>
                  <a:lnTo>
                    <a:pt x="16060657" y="12147696"/>
                  </a:lnTo>
                  <a:lnTo>
                    <a:pt x="16060657" y="0"/>
                  </a:lnTo>
                  <a:lnTo>
                    <a:pt x="0" y="0"/>
                  </a:lnTo>
                  <a:lnTo>
                    <a:pt x="0" y="12147696"/>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8" id="8"/>
            <p:cNvSpPr/>
            <p:nvPr/>
          </p:nvSpPr>
          <p:spPr>
            <a:xfrm flipH="false" flipV="false" rot="-528366">
              <a:off x="557383" y="9433457"/>
              <a:ext cx="22126436" cy="8985429"/>
            </a:xfrm>
            <a:custGeom>
              <a:avLst/>
              <a:gdLst/>
              <a:ahLst/>
              <a:cxnLst/>
              <a:rect r="r" b="b" t="t" l="l"/>
              <a:pathLst>
                <a:path h="8985429" w="22126436">
                  <a:moveTo>
                    <a:pt x="0" y="0"/>
                  </a:moveTo>
                  <a:lnTo>
                    <a:pt x="22126435" y="0"/>
                  </a:lnTo>
                  <a:lnTo>
                    <a:pt x="22126435" y="8985430"/>
                  </a:lnTo>
                  <a:lnTo>
                    <a:pt x="0" y="8985430"/>
                  </a:lnTo>
                  <a:lnTo>
                    <a:pt x="0" y="0"/>
                  </a:lnTo>
                  <a:close/>
                </a:path>
              </a:pathLst>
            </a:custGeom>
            <a:blipFill>
              <a:blip r:embed="rId5">
                <a:extLst>
                  <a:ext uri="{96DAC541-7B7A-43D3-8B79-37D633B846F1}">
                    <asvg:svgBlip xmlns:asvg="http://schemas.microsoft.com/office/drawing/2016/SVG/main" r:embed="rId6"/>
                  </a:ext>
                </a:extLst>
              </a:blip>
              <a:stretch>
                <a:fillRect l="-22799" t="0" r="0" b="0"/>
              </a:stretch>
            </a:blipFill>
          </p:spPr>
        </p:sp>
      </p:grpSp>
      <p:sp>
        <p:nvSpPr>
          <p:cNvPr name="TextBox 9" id="9"/>
          <p:cNvSpPr txBox="true"/>
          <p:nvPr/>
        </p:nvSpPr>
        <p:spPr>
          <a:xfrm rot="0">
            <a:off x="1219200" y="2541942"/>
            <a:ext cx="8312546" cy="4016535"/>
          </a:xfrm>
          <a:prstGeom prst="rect">
            <a:avLst/>
          </a:prstGeom>
        </p:spPr>
        <p:txBody>
          <a:bodyPr anchor="t" rtlCol="false" tIns="0" lIns="0" bIns="0" rIns="0">
            <a:spAutoFit/>
          </a:bodyPr>
          <a:lstStyle/>
          <a:p>
            <a:pPr algn="l">
              <a:lnSpc>
                <a:spcPts val="6863"/>
              </a:lnSpc>
            </a:pPr>
            <a:r>
              <a:rPr lang="en-US" sz="8075" spc="-403">
                <a:solidFill>
                  <a:srgbClr val="02CB9B"/>
                </a:solidFill>
                <a:latin typeface="Helvetica World Bold"/>
                <a:ea typeface="Helvetica World Bold"/>
                <a:cs typeface="Helvetica World Bold"/>
                <a:sym typeface="Helvetica World Bold"/>
              </a:rPr>
              <a:t>Un peu d'histoire : Pourquoi la NASA observe-t-elle les éclipses lunaires ?</a:t>
            </a:r>
          </a:p>
        </p:txBody>
      </p:sp>
      <p:sp>
        <p:nvSpPr>
          <p:cNvPr name="Freeform 10" id="10"/>
          <p:cNvSpPr/>
          <p:nvPr/>
        </p:nvSpPr>
        <p:spPr>
          <a:xfrm flipH="false" flipV="false" rot="1628677">
            <a:off x="8814127" y="1476578"/>
            <a:ext cx="1600909" cy="1961024"/>
          </a:xfrm>
          <a:custGeom>
            <a:avLst/>
            <a:gdLst/>
            <a:ahLst/>
            <a:cxnLst/>
            <a:rect r="r" b="b" t="t" l="l"/>
            <a:pathLst>
              <a:path h="1961024" w="1600909">
                <a:moveTo>
                  <a:pt x="0" y="0"/>
                </a:moveTo>
                <a:lnTo>
                  <a:pt x="1600909" y="0"/>
                </a:lnTo>
                <a:lnTo>
                  <a:pt x="1600909" y="1961024"/>
                </a:lnTo>
                <a:lnTo>
                  <a:pt x="0" y="196102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1" id="11"/>
          <p:cNvSpPr/>
          <p:nvPr/>
        </p:nvSpPr>
        <p:spPr>
          <a:xfrm flipH="false" flipV="false" rot="0">
            <a:off x="1628184" y="1289089"/>
            <a:ext cx="358791" cy="358791"/>
          </a:xfrm>
          <a:custGeom>
            <a:avLst/>
            <a:gdLst/>
            <a:ahLst/>
            <a:cxnLst/>
            <a:rect r="r" b="b" t="t" l="l"/>
            <a:pathLst>
              <a:path h="358791" w="358791">
                <a:moveTo>
                  <a:pt x="0" y="0"/>
                </a:moveTo>
                <a:lnTo>
                  <a:pt x="358791" y="0"/>
                </a:lnTo>
                <a:lnTo>
                  <a:pt x="358791" y="358791"/>
                </a:lnTo>
                <a:lnTo>
                  <a:pt x="0" y="358791"/>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2" id="12"/>
          <p:cNvSpPr/>
          <p:nvPr/>
        </p:nvSpPr>
        <p:spPr>
          <a:xfrm flipH="false" flipV="false" rot="0">
            <a:off x="6334468" y="8212067"/>
            <a:ext cx="627613" cy="627613"/>
          </a:xfrm>
          <a:custGeom>
            <a:avLst/>
            <a:gdLst/>
            <a:ahLst/>
            <a:cxnLst/>
            <a:rect r="r" b="b" t="t" l="l"/>
            <a:pathLst>
              <a:path h="627613" w="627613">
                <a:moveTo>
                  <a:pt x="0" y="0"/>
                </a:moveTo>
                <a:lnTo>
                  <a:pt x="627613" y="0"/>
                </a:lnTo>
                <a:lnTo>
                  <a:pt x="627613" y="627613"/>
                </a:lnTo>
                <a:lnTo>
                  <a:pt x="0" y="62761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13" id="13"/>
          <p:cNvSpPr txBox="true"/>
          <p:nvPr/>
        </p:nvSpPr>
        <p:spPr>
          <a:xfrm rot="0">
            <a:off x="10710745" y="2791707"/>
            <a:ext cx="6420090" cy="5175568"/>
          </a:xfrm>
          <a:prstGeom prst="rect">
            <a:avLst/>
          </a:prstGeom>
        </p:spPr>
        <p:txBody>
          <a:bodyPr anchor="t" rtlCol="false" tIns="0" lIns="0" bIns="0" rIns="0">
            <a:spAutoFit/>
          </a:bodyPr>
          <a:lstStyle/>
          <a:p>
            <a:pPr algn="l" marL="426402" indent="-213201" lvl="1">
              <a:lnSpc>
                <a:spcPts val="2567"/>
              </a:lnSpc>
              <a:buFont typeface="Arial"/>
              <a:buChar char="•"/>
            </a:pPr>
            <a:r>
              <a:rPr lang="en-US" sz="1974" spc="-29">
                <a:solidFill>
                  <a:srgbClr val="000000"/>
                </a:solidFill>
                <a:latin typeface="TT Interphases"/>
                <a:ea typeface="TT Interphases"/>
                <a:cs typeface="TT Interphases"/>
                <a:sym typeface="TT Interphases"/>
              </a:rPr>
              <a:t>Il y a des centaines d'années, lorsque les gens ont observé la Lune pendant une éclipse, ils ont vu l'ombre de la Terre sur la Lune et ont découvert que la Terre est ronde. Même après toutes ces années, les scientifiques en apprennent toujours sur la Lune grâce aux éclipses lunaires. </a:t>
            </a:r>
          </a:p>
          <a:p>
            <a:pPr algn="l" marL="426402" indent="-213201" lvl="1">
              <a:lnSpc>
                <a:spcPts val="2567"/>
              </a:lnSpc>
              <a:buFont typeface="Arial"/>
              <a:buChar char="•"/>
            </a:pPr>
            <a:r>
              <a:rPr lang="en-US" sz="1974" spc="-29">
                <a:solidFill>
                  <a:srgbClr val="000000"/>
                </a:solidFill>
                <a:latin typeface="TT Interphases"/>
                <a:ea typeface="TT Interphases"/>
                <a:cs typeface="TT Interphases"/>
                <a:sym typeface="TT Interphases"/>
              </a:rPr>
              <a:t>En décembre 2011, la sonde Lunar Reconnaissance Orbiter de la NASA a recueilli des données sur la rapidité avec laquelle la face de la Lune (celle que l'on voit toujours de la Terre) se refroidit pendant une éclipse lunaire. La NASA peut apprendre la composition de la surface lunaire à partir de ces données. Si une zone de la surface de la Lune est plate, elle refroidira rapidement. Les scientifiques utilisent ces données pour savoir quelles zones de la Lune sont rugueuses avec des rochers et quelles zones sont plates.</a:t>
            </a:r>
          </a:p>
        </p:txBody>
      </p:sp>
    </p:spTree>
  </p:cSld>
  <p:clrMapOvr>
    <a:masterClrMapping/>
  </p:clrMapOvr>
  <p:transition spd="slow">
    <p:push dir="l"/>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DAGPLHMSm6w</dc:identifier>
  <dcterms:modified xsi:type="dcterms:W3CDTF">2011-08-01T06:04:30Z</dcterms:modified>
  <cp:revision>1</cp:revision>
  <dc:title>Présentation - Le manuel d'observation des éclipses en collaboration avec la NASA : Leçon 3 Partie 1 - Les faits et les points essentiels sur les éclipses</dc:title>
</cp:coreProperties>
</file>